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17" r:id="rId4"/>
  </p:sldMasterIdLst>
  <p:notesMasterIdLst>
    <p:notesMasterId r:id="rId14"/>
  </p:notesMasterIdLst>
  <p:handoutMasterIdLst>
    <p:handoutMasterId r:id="rId15"/>
  </p:handoutMasterIdLst>
  <p:sldIdLst>
    <p:sldId id="1866" r:id="rId5"/>
    <p:sldId id="1865" r:id="rId6"/>
    <p:sldId id="290" r:id="rId7"/>
    <p:sldId id="340" r:id="rId8"/>
    <p:sldId id="1867" r:id="rId9"/>
    <p:sldId id="342" r:id="rId10"/>
    <p:sldId id="343" r:id="rId11"/>
    <p:sldId id="346" r:id="rId12"/>
    <p:sldId id="1868" r:id="rId13"/>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Set 1" id="{1CA46CF7-019E-4A07-AEE4-E178E9B912FC}">
          <p14:sldIdLst>
            <p14:sldId id="1866"/>
            <p14:sldId id="1865"/>
            <p14:sldId id="290"/>
            <p14:sldId id="340"/>
            <p14:sldId id="1867"/>
            <p14:sldId id="342"/>
            <p14:sldId id="343"/>
            <p14:sldId id="346"/>
            <p14:sldId id="1868"/>
          </p14:sldIdLst>
        </p14:section>
      </p14:sectionLst>
    </p:ext>
    <p:ext uri="{EFAFB233-063F-42B5-8137-9DF3F51BA10A}">
      <p15:sldGuideLst xmlns:p15="http://schemas.microsoft.com/office/powerpoint/2012/main">
        <p15:guide id="1" orient="horz" pos="2184" userDrawn="1">
          <p15:clr>
            <a:srgbClr val="A4A3A4"/>
          </p15:clr>
        </p15:guide>
        <p15:guide id="2" pos="552" userDrawn="1">
          <p15:clr>
            <a:srgbClr val="A4A3A4"/>
          </p15:clr>
        </p15:guide>
        <p15:guide id="3" pos="7200" userDrawn="1">
          <p15:clr>
            <a:srgbClr val="A4A3A4"/>
          </p15:clr>
        </p15:guide>
        <p15:guide id="4" pos="43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625"/>
    <a:srgbClr val="007788"/>
    <a:srgbClr val="297C2A"/>
    <a:srgbClr val="FE4387"/>
    <a:srgbClr val="F69000"/>
    <a:srgbClr val="01C2D1"/>
    <a:srgbClr val="D6D734"/>
    <a:srgbClr val="005C68"/>
    <a:srgbClr val="3B2E58"/>
    <a:srgbClr val="6B29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33" autoAdjust="0"/>
    <p:restoredTop sz="94641" autoAdjust="0"/>
  </p:normalViewPr>
  <p:slideViewPr>
    <p:cSldViewPr snapToGrid="0">
      <p:cViewPr varScale="1">
        <p:scale>
          <a:sx n="68" d="100"/>
          <a:sy n="68" d="100"/>
        </p:scale>
        <p:origin x="930" y="72"/>
      </p:cViewPr>
      <p:guideLst>
        <p:guide orient="horz" pos="2184"/>
        <p:guide pos="552"/>
        <p:guide pos="7200"/>
        <p:guide pos="4368"/>
      </p:guideLst>
    </p:cSldViewPr>
  </p:slideViewPr>
  <p:outlineViewPr>
    <p:cViewPr>
      <p:scale>
        <a:sx n="33" d="100"/>
        <a:sy n="33" d="100"/>
      </p:scale>
      <p:origin x="0" y="-2448"/>
    </p:cViewPr>
  </p:outlineViewPr>
  <p:notesTextViewPr>
    <p:cViewPr>
      <p:scale>
        <a:sx n="1" d="1"/>
        <a:sy n="1" d="1"/>
      </p:scale>
      <p:origin x="0" y="0"/>
    </p:cViewPr>
  </p:notesTextViewPr>
  <p:sorterViewPr>
    <p:cViewPr>
      <p:scale>
        <a:sx n="60" d="100"/>
        <a:sy n="60" d="100"/>
      </p:scale>
      <p:origin x="0" y="0"/>
    </p:cViewPr>
  </p:sorterViewPr>
  <p:notesViewPr>
    <p:cSldViewPr snapToGrid="0">
      <p:cViewPr varScale="1">
        <p:scale>
          <a:sx n="48" d="100"/>
          <a:sy n="48" d="100"/>
        </p:scale>
        <p:origin x="2684" y="3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0E63EFB-A45E-45D2-917C-2262C9B2BC0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77B3576-EAA7-4886-8787-F094B8D8EE2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8E40A2C-D4F8-447C-8646-65B623846323}" type="datetimeFigureOut">
              <a:rPr lang="en-US" smtClean="0"/>
              <a:t>2/22/2021</a:t>
            </a:fld>
            <a:endParaRPr lang="en-US" dirty="0"/>
          </a:p>
        </p:txBody>
      </p:sp>
      <p:sp>
        <p:nvSpPr>
          <p:cNvPr id="4" name="Footer Placeholder 3">
            <a:extLst>
              <a:ext uri="{FF2B5EF4-FFF2-40B4-BE49-F238E27FC236}">
                <a16:creationId xmlns:a16="http://schemas.microsoft.com/office/drawing/2014/main" id="{92269D18-8FB0-418D-B70C-328BCC81257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DE3EAB1-782C-4544-A059-833371A45B2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CE8B11-E9E4-46BC-B69D-DFCBD15173AE}" type="slidenum">
              <a:rPr lang="en-US" smtClean="0"/>
              <a:t>‹#›</a:t>
            </a:fld>
            <a:endParaRPr lang="en-US" dirty="0"/>
          </a:p>
        </p:txBody>
      </p:sp>
    </p:spTree>
    <p:extLst>
      <p:ext uri="{BB962C8B-B14F-4D97-AF65-F5344CB8AC3E}">
        <p14:creationId xmlns:p14="http://schemas.microsoft.com/office/powerpoint/2010/main" val="32038142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D9F622F8-1824-4338-8C3C-5529D3BDEF4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en-US" dirty="0"/>
          </a:p>
        </p:txBody>
      </p:sp>
      <p:sp>
        <p:nvSpPr>
          <p:cNvPr id="30723" name="Rectangle 3">
            <a:extLst>
              <a:ext uri="{FF2B5EF4-FFF2-40B4-BE49-F238E27FC236}">
                <a16:creationId xmlns:a16="http://schemas.microsoft.com/office/drawing/2014/main" id="{618DDD53-BB38-4118-BC75-9CE27D49C550}"/>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US" dirty="0"/>
          </a:p>
        </p:txBody>
      </p:sp>
      <p:sp>
        <p:nvSpPr>
          <p:cNvPr id="14340" name="Rectangle 4">
            <a:extLst>
              <a:ext uri="{FF2B5EF4-FFF2-40B4-BE49-F238E27FC236}">
                <a16:creationId xmlns:a16="http://schemas.microsoft.com/office/drawing/2014/main" id="{6C03B6F7-B1AE-4118-ABA2-FFEC9B8F0E9C}"/>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5" name="Rectangle 5">
            <a:extLst>
              <a:ext uri="{FF2B5EF4-FFF2-40B4-BE49-F238E27FC236}">
                <a16:creationId xmlns:a16="http://schemas.microsoft.com/office/drawing/2014/main" id="{646F5356-BDE8-43C1-9587-85323D02B191}"/>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a:extLst>
              <a:ext uri="{FF2B5EF4-FFF2-40B4-BE49-F238E27FC236}">
                <a16:creationId xmlns:a16="http://schemas.microsoft.com/office/drawing/2014/main" id="{89912C35-11A9-4DA7-8476-F1823F658CAA}"/>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en-US" dirty="0"/>
          </a:p>
        </p:txBody>
      </p:sp>
      <p:sp>
        <p:nvSpPr>
          <p:cNvPr id="30727" name="Rectangle 7">
            <a:extLst>
              <a:ext uri="{FF2B5EF4-FFF2-40B4-BE49-F238E27FC236}">
                <a16:creationId xmlns:a16="http://schemas.microsoft.com/office/drawing/2014/main" id="{7180ED79-CEC3-4FB9-B511-8597B20A0C10}"/>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DEB7EE2-04A2-4FB2-9625-C9C73AC4D32F}" type="slidenum">
              <a:rPr lang="en-US" altLang="en-US"/>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FA4671F7-4D2C-4B1E-AED7-24676BE8B4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47842D7-C728-4EBD-982B-B8BE79E4DBBE}" type="slidenum">
              <a:rPr lang="en-US" altLang="en-US"/>
              <a:pPr eaLnBrk="1" hangingPunct="1"/>
              <a:t>2</a:t>
            </a:fld>
            <a:endParaRPr lang="en-US" altLang="en-US" dirty="0"/>
          </a:p>
        </p:txBody>
      </p:sp>
      <p:sp>
        <p:nvSpPr>
          <p:cNvPr id="15363" name="Rectangle 2">
            <a:extLst>
              <a:ext uri="{FF2B5EF4-FFF2-40B4-BE49-F238E27FC236}">
                <a16:creationId xmlns:a16="http://schemas.microsoft.com/office/drawing/2014/main" id="{D8E83BD0-7AE4-4323-9047-FC368929C520}"/>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FDECF5EC-C5EC-4723-8F4F-A75A20018F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3193350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085E68BF-F949-4200-A94B-5416B99C08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FFB582FB-8BE3-4119-9656-97950D1F7D3A}" type="slidenum">
              <a:rPr lang="en-US" altLang="en-US">
                <a:latin typeface="Times New Roman" panose="02020603050405020304" pitchFamily="18" charset="0"/>
              </a:rPr>
              <a:pPr/>
              <a:t>3</a:t>
            </a:fld>
            <a:endParaRPr lang="en-US" altLang="en-US">
              <a:latin typeface="Times New Roman" panose="02020603050405020304" pitchFamily="18" charset="0"/>
            </a:endParaRPr>
          </a:p>
        </p:txBody>
      </p:sp>
      <p:sp>
        <p:nvSpPr>
          <p:cNvPr id="5123" name="Rectangle 3">
            <a:extLst>
              <a:ext uri="{FF2B5EF4-FFF2-40B4-BE49-F238E27FC236}">
                <a16:creationId xmlns:a16="http://schemas.microsoft.com/office/drawing/2014/main" id="{723DD503-A0BB-4EB1-BDFA-0F7CC1C5390A}"/>
              </a:ext>
            </a:extLst>
          </p:cNvPr>
          <p:cNvSpPr>
            <a:spLocks noGrp="1" noRot="1" noChangeAspect="1" noChangeArrowheads="1" noTextEdit="1"/>
          </p:cNvSpPr>
          <p:nvPr>
            <p:ph type="sldImg"/>
          </p:nvPr>
        </p:nvSpPr>
        <p:spPr>
          <a:ln/>
        </p:spPr>
      </p:sp>
      <p:sp>
        <p:nvSpPr>
          <p:cNvPr id="5124" name="Rectangle 2">
            <a:extLst>
              <a:ext uri="{FF2B5EF4-FFF2-40B4-BE49-F238E27FC236}">
                <a16:creationId xmlns:a16="http://schemas.microsoft.com/office/drawing/2014/main" id="{5ECD2735-158D-46DF-BA59-439D0A7B91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2628217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3B232B5C-3440-476E-8989-5656354CD7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B19FBC0F-EB73-4F20-8D96-AD8E4E3F7EE0}" type="slidenum">
              <a:rPr lang="en-US" altLang="en-US">
                <a:latin typeface="Times New Roman" panose="02020603050405020304" pitchFamily="18" charset="0"/>
              </a:rPr>
              <a:pPr/>
              <a:t>4</a:t>
            </a:fld>
            <a:endParaRPr lang="en-US" altLang="en-US">
              <a:latin typeface="Times New Roman" panose="02020603050405020304" pitchFamily="18" charset="0"/>
            </a:endParaRPr>
          </a:p>
        </p:txBody>
      </p:sp>
      <p:sp>
        <p:nvSpPr>
          <p:cNvPr id="7171" name="Rectangle 3">
            <a:extLst>
              <a:ext uri="{FF2B5EF4-FFF2-40B4-BE49-F238E27FC236}">
                <a16:creationId xmlns:a16="http://schemas.microsoft.com/office/drawing/2014/main" id="{4B4B9873-137C-41AB-8F3D-41B6DC335320}"/>
              </a:ext>
            </a:extLst>
          </p:cNvPr>
          <p:cNvSpPr>
            <a:spLocks noGrp="1" noRot="1" noChangeAspect="1" noChangeArrowheads="1" noTextEdit="1"/>
          </p:cNvSpPr>
          <p:nvPr>
            <p:ph type="sldImg"/>
          </p:nvPr>
        </p:nvSpPr>
        <p:spPr>
          <a:ln/>
        </p:spPr>
      </p:sp>
      <p:sp>
        <p:nvSpPr>
          <p:cNvPr id="7172" name="Rectangle 2">
            <a:extLst>
              <a:ext uri="{FF2B5EF4-FFF2-40B4-BE49-F238E27FC236}">
                <a16:creationId xmlns:a16="http://schemas.microsoft.com/office/drawing/2014/main" id="{F273A041-3239-4C22-836A-1ABAD38D2E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2369855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D7BB9467-FAF5-4367-91AB-764476C6636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8E08BFA9-1B63-42DD-B33E-6AB29290EBF0}" type="slidenum">
              <a:rPr lang="en-US" altLang="en-US">
                <a:latin typeface="Times New Roman" panose="02020603050405020304" pitchFamily="18" charset="0"/>
              </a:rPr>
              <a:pPr/>
              <a:t>6</a:t>
            </a:fld>
            <a:endParaRPr lang="en-US" altLang="en-US">
              <a:latin typeface="Times New Roman" panose="02020603050405020304" pitchFamily="18" charset="0"/>
            </a:endParaRPr>
          </a:p>
        </p:txBody>
      </p:sp>
      <p:sp>
        <p:nvSpPr>
          <p:cNvPr id="9219" name="Rectangle 3">
            <a:extLst>
              <a:ext uri="{FF2B5EF4-FFF2-40B4-BE49-F238E27FC236}">
                <a16:creationId xmlns:a16="http://schemas.microsoft.com/office/drawing/2014/main" id="{ADC85563-A389-4ABA-B2F0-E73479A23C6A}"/>
              </a:ext>
            </a:extLst>
          </p:cNvPr>
          <p:cNvSpPr>
            <a:spLocks noGrp="1" noRot="1" noChangeAspect="1" noChangeArrowheads="1" noTextEdit="1"/>
          </p:cNvSpPr>
          <p:nvPr>
            <p:ph type="sldImg"/>
          </p:nvPr>
        </p:nvSpPr>
        <p:spPr>
          <a:ln/>
        </p:spPr>
      </p:sp>
      <p:sp>
        <p:nvSpPr>
          <p:cNvPr id="9220" name="Rectangle 2">
            <a:extLst>
              <a:ext uri="{FF2B5EF4-FFF2-40B4-BE49-F238E27FC236}">
                <a16:creationId xmlns:a16="http://schemas.microsoft.com/office/drawing/2014/main" id="{F99A6911-587E-40B6-A398-7501F8F03D5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1511285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6F84C0F7-3EC4-40B4-A788-26519EB733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32934FA1-FA36-497A-AA80-0A579446FE5D}" type="slidenum">
              <a:rPr lang="en-US" altLang="en-US">
                <a:latin typeface="Times New Roman" panose="02020603050405020304" pitchFamily="18" charset="0"/>
              </a:rPr>
              <a:pPr/>
              <a:t>7</a:t>
            </a:fld>
            <a:endParaRPr lang="en-US" altLang="en-US">
              <a:latin typeface="Times New Roman" panose="02020603050405020304" pitchFamily="18" charset="0"/>
            </a:endParaRPr>
          </a:p>
        </p:txBody>
      </p:sp>
      <p:sp>
        <p:nvSpPr>
          <p:cNvPr id="11267" name="Rectangle 3">
            <a:extLst>
              <a:ext uri="{FF2B5EF4-FFF2-40B4-BE49-F238E27FC236}">
                <a16:creationId xmlns:a16="http://schemas.microsoft.com/office/drawing/2014/main" id="{BFC77067-A2FE-469E-8C84-D2EFF8A0411B}"/>
              </a:ext>
            </a:extLst>
          </p:cNvPr>
          <p:cNvSpPr>
            <a:spLocks noGrp="1" noRot="1" noChangeAspect="1" noChangeArrowheads="1" noTextEdit="1"/>
          </p:cNvSpPr>
          <p:nvPr>
            <p:ph type="sldImg"/>
          </p:nvPr>
        </p:nvSpPr>
        <p:spPr>
          <a:ln/>
        </p:spPr>
      </p:sp>
      <p:sp>
        <p:nvSpPr>
          <p:cNvPr id="11268" name="Rectangle 2">
            <a:extLst>
              <a:ext uri="{FF2B5EF4-FFF2-40B4-BE49-F238E27FC236}">
                <a16:creationId xmlns:a16="http://schemas.microsoft.com/office/drawing/2014/main" id="{552D3620-89C4-4BF6-9D36-0F71587FB5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981019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4CA1C199-C70A-4AAC-83A3-693B952249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3F1B3993-CF98-41BC-BAAF-5068CA53B4C2}" type="slidenum">
              <a:rPr lang="en-US" altLang="en-US">
                <a:latin typeface="Times New Roman" panose="02020603050405020304" pitchFamily="18" charset="0"/>
              </a:rPr>
              <a:pPr/>
              <a:t>8</a:t>
            </a:fld>
            <a:endParaRPr lang="en-US" altLang="en-US">
              <a:latin typeface="Times New Roman" panose="02020603050405020304" pitchFamily="18" charset="0"/>
            </a:endParaRPr>
          </a:p>
        </p:txBody>
      </p:sp>
      <p:sp>
        <p:nvSpPr>
          <p:cNvPr id="13315" name="Rectangle 3">
            <a:extLst>
              <a:ext uri="{FF2B5EF4-FFF2-40B4-BE49-F238E27FC236}">
                <a16:creationId xmlns:a16="http://schemas.microsoft.com/office/drawing/2014/main" id="{207C9EDC-F1A3-44AF-B2D1-337312E183D4}"/>
              </a:ext>
            </a:extLst>
          </p:cNvPr>
          <p:cNvSpPr>
            <a:spLocks noGrp="1" noRot="1" noChangeAspect="1" noChangeArrowheads="1" noTextEdit="1"/>
          </p:cNvSpPr>
          <p:nvPr>
            <p:ph type="sldImg"/>
          </p:nvPr>
        </p:nvSpPr>
        <p:spPr>
          <a:ln/>
        </p:spPr>
      </p:sp>
      <p:sp>
        <p:nvSpPr>
          <p:cNvPr id="13316" name="Rectangle 2">
            <a:extLst>
              <a:ext uri="{FF2B5EF4-FFF2-40B4-BE49-F238E27FC236}">
                <a16:creationId xmlns:a16="http://schemas.microsoft.com/office/drawing/2014/main" id="{858C44CD-CF46-4354-BAC1-F68DBAF2DA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853148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EB7EE2-04A2-4FB2-9625-C9C73AC4D32F}" type="slidenum">
              <a:rPr lang="en-US" altLang="en-US" smtClean="0"/>
              <a:pPr/>
              <a:t>9</a:t>
            </a:fld>
            <a:endParaRPr lang="en-US" altLang="en-US" dirty="0"/>
          </a:p>
        </p:txBody>
      </p:sp>
    </p:spTree>
    <p:extLst>
      <p:ext uri="{BB962C8B-B14F-4D97-AF65-F5344CB8AC3E}">
        <p14:creationId xmlns:p14="http://schemas.microsoft.com/office/powerpoint/2010/main" val="42220325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bg>
      <p:bgPr>
        <a:solidFill>
          <a:schemeClr val="accent1"/>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FA415FA-D077-4CB7-8CBC-8F39C7C51748}"/>
              </a:ext>
            </a:extLst>
          </p:cNvPr>
          <p:cNvSpPr>
            <a:spLocks noGrp="1"/>
          </p:cNvSpPr>
          <p:nvPr>
            <p:ph type="title" hasCustomPrompt="1"/>
          </p:nvPr>
        </p:nvSpPr>
        <p:spPr>
          <a:xfrm>
            <a:off x="3840480" y="2770632"/>
            <a:ext cx="7443216" cy="1325563"/>
          </a:xfrm>
        </p:spPr>
        <p:txBody>
          <a:bodyPr anchor="b">
            <a:normAutofit/>
          </a:bodyPr>
          <a:lstStyle>
            <a:lvl1pPr algn="ctr">
              <a:defRPr sz="4800" b="1"/>
            </a:lvl1pPr>
          </a:lstStyle>
          <a:p>
            <a:r>
              <a:rPr lang="en-US"/>
              <a:t>Click to add title</a:t>
            </a:r>
            <a:endParaRPr lang="en-US" dirty="0"/>
          </a:p>
        </p:txBody>
      </p:sp>
      <p:pic>
        <p:nvPicPr>
          <p:cNvPr id="2" name="Graphic 1">
            <a:extLst>
              <a:ext uri="{FF2B5EF4-FFF2-40B4-BE49-F238E27FC236}">
                <a16:creationId xmlns:a16="http://schemas.microsoft.com/office/drawing/2014/main" id="{4484D66F-7657-44F5-BAE9-F676B76CBA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0"/>
            <a:ext cx="3800475" cy="6858000"/>
          </a:xfrm>
          <a:prstGeom prst="rect">
            <a:avLst/>
          </a:prstGeom>
        </p:spPr>
      </p:pic>
    </p:spTree>
    <p:extLst>
      <p:ext uri="{BB962C8B-B14F-4D97-AF65-F5344CB8AC3E}">
        <p14:creationId xmlns:p14="http://schemas.microsoft.com/office/powerpoint/2010/main" val="2950308505"/>
      </p:ext>
    </p:extLst>
  </p:cSld>
  <p:clrMapOvr>
    <a:masterClrMapping/>
  </p:clrMapOvr>
  <p:extLst>
    <p:ext uri="{DCECCB84-F9BA-43D5-87BE-67443E8EF086}">
      <p15:sldGuideLst xmlns:p15="http://schemas.microsoft.com/office/powerpoint/2012/main">
        <p15:guide id="1" pos="28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ottom Pattern Black">
    <p:bg>
      <p:bgPr>
        <a:solidFill>
          <a:schemeClr val="accent1"/>
        </a:solidFill>
        <a:effectLst/>
      </p:bgPr>
    </p:bg>
    <p:spTree>
      <p:nvGrpSpPr>
        <p:cNvPr id="1" name=""/>
        <p:cNvGrpSpPr/>
        <p:nvPr/>
      </p:nvGrpSpPr>
      <p:grpSpPr>
        <a:xfrm>
          <a:off x="0" y="0"/>
          <a:ext cx="0" cy="0"/>
          <a:chOff x="0" y="0"/>
          <a:chExt cx="0" cy="0"/>
        </a:xfrm>
      </p:grpSpPr>
      <p:sp>
        <p:nvSpPr>
          <p:cNvPr id="14" name="Text Placeholder 4">
            <a:extLst>
              <a:ext uri="{FF2B5EF4-FFF2-40B4-BE49-F238E27FC236}">
                <a16:creationId xmlns:a16="http://schemas.microsoft.com/office/drawing/2014/main" id="{1EEF53A4-35A6-4E43-B220-67DA381C5910}"/>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a:t>Insert content here</a:t>
            </a:r>
          </a:p>
        </p:txBody>
      </p:sp>
      <p:sp>
        <p:nvSpPr>
          <p:cNvPr id="5" name="Title 1">
            <a:extLst>
              <a:ext uri="{FF2B5EF4-FFF2-40B4-BE49-F238E27FC236}">
                <a16:creationId xmlns:a16="http://schemas.microsoft.com/office/drawing/2014/main" id="{07724906-4405-47F4-B533-7291B003B0A2}"/>
              </a:ext>
            </a:extLst>
          </p:cNvPr>
          <p:cNvSpPr>
            <a:spLocks noGrp="1"/>
          </p:cNvSpPr>
          <p:nvPr>
            <p:ph type="title" hasCustomPrompt="1"/>
          </p:nvPr>
        </p:nvSpPr>
        <p:spPr>
          <a:xfrm>
            <a:off x="1525301" y="1975104"/>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n-lt"/>
                <a:ea typeface="+mn-ea"/>
                <a:cs typeface="Segoe UI" pitchFamily="34" charset="0"/>
              </a:defRPr>
            </a:lvl1pPr>
          </a:lstStyle>
          <a:p>
            <a:r>
              <a:rPr lang="en-US" dirty="0"/>
              <a:t>Insert Text Here</a:t>
            </a:r>
          </a:p>
        </p:txBody>
      </p:sp>
      <p:pic>
        <p:nvPicPr>
          <p:cNvPr id="6" name="Graphic 5" hidden="1">
            <a:extLst>
              <a:ext uri="{FF2B5EF4-FFF2-40B4-BE49-F238E27FC236}">
                <a16:creationId xmlns:a16="http://schemas.microsoft.com/office/drawing/2014/main" id="{1979441F-BDF5-41C8-933A-7E284F67033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852905"/>
            <a:ext cx="12192000" cy="857250"/>
          </a:xfrm>
          <a:prstGeom prst="rect">
            <a:avLst/>
          </a:prstGeom>
        </p:spPr>
      </p:pic>
      <p:pic>
        <p:nvPicPr>
          <p:cNvPr id="2" name="Graphic 1">
            <a:extLst>
              <a:ext uri="{FF2B5EF4-FFF2-40B4-BE49-F238E27FC236}">
                <a16:creationId xmlns:a16="http://schemas.microsoft.com/office/drawing/2014/main" id="{E4C7544D-BD57-4504-AC5A-951E353C248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5833855"/>
            <a:ext cx="12192000" cy="876300"/>
          </a:xfrm>
          <a:prstGeom prst="rect">
            <a:avLst/>
          </a:prstGeom>
        </p:spPr>
      </p:pic>
    </p:spTree>
    <p:extLst>
      <p:ext uri="{BB962C8B-B14F-4D97-AF65-F5344CB8AC3E}">
        <p14:creationId xmlns:p14="http://schemas.microsoft.com/office/powerpoint/2010/main" val="241878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ottom Pattern White">
    <p:bg>
      <p:bgPr>
        <a:solidFill>
          <a:schemeClr val="accent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C00585D-E155-409A-899A-29BDF4E57FD3}"/>
              </a:ext>
            </a:extLst>
          </p:cNvPr>
          <p:cNvSpPr>
            <a:spLocks noGrp="1"/>
          </p:cNvSpPr>
          <p:nvPr>
            <p:ph type="title" hasCustomPrompt="1"/>
          </p:nvPr>
        </p:nvSpPr>
        <p:spPr>
          <a:xfrm>
            <a:off x="762000" y="716577"/>
            <a:ext cx="10668000" cy="615553"/>
          </a:xfrm>
          <a:noFill/>
        </p:spPr>
        <p:txBody>
          <a:bodyPr wrap="square" lIns="0" tIns="0" rIns="0" bIns="0" anchor="b" anchorCtr="0">
            <a:spAutoFit/>
          </a:bodyPr>
          <a:lstStyle>
            <a:lvl1pPr algn="l" defTabSz="932742" rtl="0" eaLnBrk="1" latinLnBrk="0" hangingPunct="1">
              <a:lnSpc>
                <a:spcPct val="100000"/>
              </a:lnSpc>
              <a:spcBef>
                <a:spcPct val="0"/>
              </a:spcBef>
              <a:buNone/>
              <a:defRPr lang="en-US" sz="4000" b="1" i="0" kern="1200" cap="none" spc="-50" baseline="0" dirty="0">
                <a:ln w="3175">
                  <a:noFill/>
                </a:ln>
                <a:solidFill>
                  <a:schemeClr val="accent3"/>
                </a:solidFill>
                <a:effectLst/>
                <a:latin typeface="+mj-lt"/>
                <a:ea typeface="+mn-ea"/>
                <a:cs typeface="Segoe UI" pitchFamily="34" charset="0"/>
              </a:defRPr>
            </a:lvl1pPr>
          </a:lstStyle>
          <a:p>
            <a:r>
              <a:rPr lang="en-US" dirty="0"/>
              <a:t>Insert text here</a:t>
            </a:r>
          </a:p>
        </p:txBody>
      </p:sp>
      <p:sp>
        <p:nvSpPr>
          <p:cNvPr id="5" name="Text Placeholder 4">
            <a:extLst>
              <a:ext uri="{FF2B5EF4-FFF2-40B4-BE49-F238E27FC236}">
                <a16:creationId xmlns:a16="http://schemas.microsoft.com/office/drawing/2014/main" id="{2D944D9B-AA15-4DB5-AE58-0FA514F6FE87}"/>
              </a:ext>
            </a:extLst>
          </p:cNvPr>
          <p:cNvSpPr>
            <a:spLocks noGrp="1"/>
          </p:cNvSpPr>
          <p:nvPr>
            <p:ph type="body" sz="quarter" idx="13" hasCustomPrompt="1"/>
          </p:nvPr>
        </p:nvSpPr>
        <p:spPr>
          <a:xfrm>
            <a:off x="762000" y="1790699"/>
            <a:ext cx="10668000" cy="685800"/>
          </a:xfrm>
          <a:prstGeom prst="rect">
            <a:avLst/>
          </a:prstGeom>
          <a:noFill/>
        </p:spPr>
        <p:txBody>
          <a:bodyPr wrap="square" lIns="0" tIns="0" rIns="0" bIns="0">
            <a:noAutofit/>
          </a:bodyPr>
          <a:lstStyle>
            <a:lvl1pPr marL="0" indent="0" algn="l">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a:t>Insert content here</a:t>
            </a:r>
          </a:p>
        </p:txBody>
      </p:sp>
      <p:pic>
        <p:nvPicPr>
          <p:cNvPr id="12" name="Graphic 11">
            <a:extLst>
              <a:ext uri="{FF2B5EF4-FFF2-40B4-BE49-F238E27FC236}">
                <a16:creationId xmlns:a16="http://schemas.microsoft.com/office/drawing/2014/main" id="{9066358F-3531-4B96-B041-02BD184014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833855"/>
            <a:ext cx="12192000" cy="876300"/>
          </a:xfrm>
          <a:prstGeom prst="rect">
            <a:avLst/>
          </a:prstGeom>
        </p:spPr>
      </p:pic>
    </p:spTree>
    <p:extLst>
      <p:ext uri="{BB962C8B-B14F-4D97-AF65-F5344CB8AC3E}">
        <p14:creationId xmlns:p14="http://schemas.microsoft.com/office/powerpoint/2010/main" val="16442041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mart Art">
    <p:bg>
      <p:bgPr>
        <a:solidFill>
          <a:schemeClr val="accent2"/>
        </a:solidFill>
        <a:effectLst/>
      </p:bgPr>
    </p:bg>
    <p:spTree>
      <p:nvGrpSpPr>
        <p:cNvPr id="1" name=""/>
        <p:cNvGrpSpPr/>
        <p:nvPr/>
      </p:nvGrpSpPr>
      <p:grpSpPr>
        <a:xfrm>
          <a:off x="0" y="0"/>
          <a:ext cx="0" cy="0"/>
          <a:chOff x="0" y="0"/>
          <a:chExt cx="0" cy="0"/>
        </a:xfrm>
      </p:grpSpPr>
      <p:sp>
        <p:nvSpPr>
          <p:cNvPr id="19" name="Text Placeholder 4">
            <a:extLst>
              <a:ext uri="{FF2B5EF4-FFF2-40B4-BE49-F238E27FC236}">
                <a16:creationId xmlns:a16="http://schemas.microsoft.com/office/drawing/2014/main" id="{3E65ED86-A26C-479A-8393-0BFDCBCD43F2}"/>
              </a:ext>
            </a:extLst>
          </p:cNvPr>
          <p:cNvSpPr>
            <a:spLocks noGrp="1"/>
          </p:cNvSpPr>
          <p:nvPr>
            <p:ph type="body" sz="quarter" idx="13" hasCustomPrompt="1"/>
          </p:nvPr>
        </p:nvSpPr>
        <p:spPr>
          <a:xfrm>
            <a:off x="762000" y="1783952"/>
            <a:ext cx="10668000" cy="1111648"/>
          </a:xfrm>
          <a:prstGeom prst="rect">
            <a:avLst/>
          </a:prstGeom>
          <a:noFill/>
        </p:spPr>
        <p:txBody>
          <a:bodyPr wrap="square" lIns="0" tIns="0" rIns="0" bIns="0">
            <a:noAutofit/>
          </a:bodyPr>
          <a:lstStyle>
            <a:lvl1pPr marL="0" indent="0" algn="l">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a:t>Insert content here</a:t>
            </a:r>
          </a:p>
        </p:txBody>
      </p:sp>
      <p:sp>
        <p:nvSpPr>
          <p:cNvPr id="2" name="Title 1">
            <a:extLst>
              <a:ext uri="{FF2B5EF4-FFF2-40B4-BE49-F238E27FC236}">
                <a16:creationId xmlns:a16="http://schemas.microsoft.com/office/drawing/2014/main" id="{A07E4664-9EEE-4A2F-B223-5F295C6BFB16}"/>
              </a:ext>
            </a:extLst>
          </p:cNvPr>
          <p:cNvSpPr>
            <a:spLocks noGrp="1"/>
          </p:cNvSpPr>
          <p:nvPr>
            <p:ph type="title"/>
          </p:nvPr>
        </p:nvSpPr>
        <p:spPr>
          <a:xfrm>
            <a:off x="761999" y="715964"/>
            <a:ext cx="10667999" cy="646332"/>
          </a:xfrm>
        </p:spPr>
        <p:txBody>
          <a:bodyPr vert="horz" lIns="0" tIns="45720" rIns="91440" bIns="45720" rtlCol="0">
            <a:normAutofit/>
          </a:bodyPr>
          <a:lstStyle>
            <a:lvl1pPr>
              <a:defRPr lang="en-US" sz="4000" dirty="0">
                <a:solidFill>
                  <a:schemeClr val="accent3"/>
                </a:solidFill>
                <a:latin typeface="+mj-lt"/>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98151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A1B9BC-7BE7-4893-90FD-CC95830FD8F2}" type="datetimeFigureOut">
              <a:rPr lang="en-US" smtClean="0"/>
              <a:t>2/22/2021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15270E-046A-4C23-BC98-E307A7DD6BE8}" type="slidenum">
              <a:rPr lang="en-US" smtClean="0"/>
              <a:t>‹#›</a:t>
            </a:fld>
            <a:endParaRPr lang="en-US" dirty="0"/>
          </a:p>
        </p:txBody>
      </p:sp>
    </p:spTree>
    <p:extLst>
      <p:ext uri="{BB962C8B-B14F-4D97-AF65-F5344CB8AC3E}">
        <p14:creationId xmlns:p14="http://schemas.microsoft.com/office/powerpoint/2010/main" val="420321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e Photo Content">
    <p:bg>
      <p:bgPr>
        <a:solidFill>
          <a:schemeClr val="accent3"/>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498B63D-F60C-4A9D-8D3E-0C7CD748FEDE}"/>
              </a:ext>
            </a:extLst>
          </p:cNvPr>
          <p:cNvSpPr>
            <a:spLocks noGrp="1"/>
          </p:cNvSpPr>
          <p:nvPr>
            <p:ph type="body" sz="quarter" idx="11"/>
          </p:nvPr>
        </p:nvSpPr>
        <p:spPr>
          <a:xfrm>
            <a:off x="762000" y="1905000"/>
            <a:ext cx="5334000" cy="3276600"/>
          </a:xfrm>
        </p:spPr>
        <p:txBody>
          <a:bodyPr/>
          <a:lstStyle>
            <a:lvl1pPr marL="0" indent="0">
              <a:buNone/>
              <a:defRPr sz="2000" b="1">
                <a:solidFill>
                  <a:schemeClr val="accent1"/>
                </a:solidFill>
              </a:defRPr>
            </a:lvl1pPr>
            <a:lvl2pPr marL="283464" indent="-283464">
              <a:spcBef>
                <a:spcPts val="1000"/>
              </a:spcBef>
              <a:defRPr sz="1800">
                <a:solidFill>
                  <a:schemeClr val="accent1"/>
                </a:solidFill>
              </a:defRPr>
            </a:lvl2pPr>
          </a:lstStyle>
          <a:p>
            <a:pPr lvl="0"/>
            <a:r>
              <a:rPr lang="en-US"/>
              <a:t>Edit Master text styles</a:t>
            </a:r>
          </a:p>
          <a:p>
            <a:pPr lvl="1"/>
            <a:r>
              <a:rPr lang="en-US"/>
              <a:t>Second level</a:t>
            </a:r>
          </a:p>
        </p:txBody>
      </p:sp>
      <p:sp>
        <p:nvSpPr>
          <p:cNvPr id="14" name="Picture Placeholder 13">
            <a:extLst>
              <a:ext uri="{FF2B5EF4-FFF2-40B4-BE49-F238E27FC236}">
                <a16:creationId xmlns:a16="http://schemas.microsoft.com/office/drawing/2014/main" id="{9B1932CF-F265-4AEE-8704-F42C01AFB479}"/>
              </a:ext>
            </a:extLst>
          </p:cNvPr>
          <p:cNvSpPr>
            <a:spLocks noGrp="1"/>
          </p:cNvSpPr>
          <p:nvPr>
            <p:ph type="pic" sz="quarter" idx="10"/>
          </p:nvPr>
        </p:nvSpPr>
        <p:spPr>
          <a:xfrm>
            <a:off x="7202624" y="715962"/>
            <a:ext cx="4227375" cy="4727907"/>
          </a:xfrm>
          <a:solidFill>
            <a:schemeClr val="accent3">
              <a:lumMod val="75000"/>
            </a:schemeClr>
          </a:solidFill>
        </p:spPr>
        <p:txBody>
          <a:bodyPr/>
          <a:lstStyle>
            <a:lvl1pPr algn="ctr">
              <a:buNone/>
              <a:defRPr sz="1600"/>
            </a:lvl1pPr>
          </a:lstStyle>
          <a:p>
            <a:r>
              <a:rPr lang="en-US"/>
              <a:t>Click icon to add picture</a:t>
            </a:r>
            <a:endParaRPr lang="en-US" dirty="0"/>
          </a:p>
        </p:txBody>
      </p:sp>
      <p:sp>
        <p:nvSpPr>
          <p:cNvPr id="3" name="Title 2">
            <a:extLst>
              <a:ext uri="{FF2B5EF4-FFF2-40B4-BE49-F238E27FC236}">
                <a16:creationId xmlns:a16="http://schemas.microsoft.com/office/drawing/2014/main" id="{164D0D78-72DF-43BD-8B4F-DE52DA013C52}"/>
              </a:ext>
            </a:extLst>
          </p:cNvPr>
          <p:cNvSpPr>
            <a:spLocks noGrp="1"/>
          </p:cNvSpPr>
          <p:nvPr>
            <p:ph type="title"/>
          </p:nvPr>
        </p:nvSpPr>
        <p:spPr>
          <a:xfrm>
            <a:off x="762000" y="715961"/>
            <a:ext cx="5334000" cy="1189038"/>
          </a:xfrm>
        </p:spPr>
        <p:txBody>
          <a:bodyPr vert="horz" lIns="91440" tIns="45720" rIns="91440" bIns="45720" rtlCol="0" anchor="t">
            <a:normAutofit/>
          </a:bodyPr>
          <a:lstStyle>
            <a:lvl1pPr>
              <a:defRPr lang="en-US" sz="4000">
                <a:solidFill>
                  <a:schemeClr val="accent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pic>
        <p:nvPicPr>
          <p:cNvPr id="2" name="Graphic 1">
            <a:extLst>
              <a:ext uri="{FF2B5EF4-FFF2-40B4-BE49-F238E27FC236}">
                <a16:creationId xmlns:a16="http://schemas.microsoft.com/office/drawing/2014/main" id="{DAFD71A9-C105-43A7-88DA-9FFC5174CC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000750"/>
            <a:ext cx="12192000" cy="857250"/>
          </a:xfrm>
          <a:prstGeom prst="rect">
            <a:avLst/>
          </a:prstGeom>
        </p:spPr>
      </p:pic>
    </p:spTree>
    <p:extLst>
      <p:ext uri="{BB962C8B-B14F-4D97-AF65-F5344CB8AC3E}">
        <p14:creationId xmlns:p14="http://schemas.microsoft.com/office/powerpoint/2010/main" val="652059179"/>
      </p:ext>
    </p:extLst>
  </p:cSld>
  <p:clrMapOvr>
    <a:masterClrMapping/>
  </p:clrMapOvr>
  <p:extLst>
    <p:ext uri="{DCECCB84-F9BA-43D5-87BE-67443E8EF086}">
      <p15:sldGuideLst xmlns:p15="http://schemas.microsoft.com/office/powerpoint/2012/main">
        <p15:guide id="1" pos="4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Photo Content">
    <p:bg>
      <p:bgPr>
        <a:solidFill>
          <a:schemeClr val="accent3"/>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498B63D-F60C-4A9D-8D3E-0C7CD748FEDE}"/>
              </a:ext>
            </a:extLst>
          </p:cNvPr>
          <p:cNvSpPr>
            <a:spLocks noGrp="1"/>
          </p:cNvSpPr>
          <p:nvPr>
            <p:ph type="body" sz="quarter" idx="11"/>
          </p:nvPr>
        </p:nvSpPr>
        <p:spPr>
          <a:xfrm>
            <a:off x="762000" y="1905000"/>
            <a:ext cx="5334000" cy="3276600"/>
          </a:xfrm>
        </p:spPr>
        <p:txBody>
          <a:bodyPr/>
          <a:lstStyle>
            <a:lvl1pPr marL="0" indent="0">
              <a:buNone/>
              <a:defRPr sz="2000" b="1">
                <a:solidFill>
                  <a:schemeClr val="accent1"/>
                </a:solidFill>
              </a:defRPr>
            </a:lvl1pPr>
            <a:lvl2pPr marL="283464" indent="-283464">
              <a:spcBef>
                <a:spcPts val="1000"/>
              </a:spcBef>
              <a:defRPr sz="1800">
                <a:solidFill>
                  <a:schemeClr val="accent1"/>
                </a:solidFill>
              </a:defRPr>
            </a:lvl2pPr>
          </a:lstStyle>
          <a:p>
            <a:pPr lvl="0"/>
            <a:r>
              <a:rPr lang="en-US"/>
              <a:t>Edit Master text styles</a:t>
            </a:r>
          </a:p>
          <a:p>
            <a:pPr lvl="1"/>
            <a:r>
              <a:rPr lang="en-US"/>
              <a:t>Second level</a:t>
            </a:r>
          </a:p>
        </p:txBody>
      </p:sp>
      <p:sp>
        <p:nvSpPr>
          <p:cNvPr id="8" name="Picture Placeholder 13">
            <a:extLst>
              <a:ext uri="{FF2B5EF4-FFF2-40B4-BE49-F238E27FC236}">
                <a16:creationId xmlns:a16="http://schemas.microsoft.com/office/drawing/2014/main" id="{89E410BA-B0FE-4F0E-8BE5-D33CC016635B}"/>
              </a:ext>
            </a:extLst>
          </p:cNvPr>
          <p:cNvSpPr>
            <a:spLocks noGrp="1"/>
          </p:cNvSpPr>
          <p:nvPr>
            <p:ph type="pic" sz="quarter" idx="13"/>
          </p:nvPr>
        </p:nvSpPr>
        <p:spPr>
          <a:xfrm>
            <a:off x="6858000" y="3444081"/>
            <a:ext cx="4572000" cy="2362200"/>
          </a:xfrm>
          <a:solidFill>
            <a:schemeClr val="accent3">
              <a:lumMod val="75000"/>
            </a:schemeClr>
          </a:solidFill>
        </p:spPr>
        <p:txBody>
          <a:bodyPr/>
          <a:lstStyle>
            <a:lvl1pPr algn="ctr">
              <a:buNone/>
              <a:defRPr sz="1600"/>
            </a:lvl1pPr>
          </a:lstStyle>
          <a:p>
            <a:r>
              <a:rPr lang="en-US"/>
              <a:t>Click icon to add picture</a:t>
            </a:r>
            <a:endParaRPr lang="en-US" dirty="0"/>
          </a:p>
        </p:txBody>
      </p:sp>
      <p:sp>
        <p:nvSpPr>
          <p:cNvPr id="9" name="Picture Placeholder 13">
            <a:extLst>
              <a:ext uri="{FF2B5EF4-FFF2-40B4-BE49-F238E27FC236}">
                <a16:creationId xmlns:a16="http://schemas.microsoft.com/office/drawing/2014/main" id="{827A95C0-AE8D-46E1-9EF9-64504CBEF99E}"/>
              </a:ext>
            </a:extLst>
          </p:cNvPr>
          <p:cNvSpPr>
            <a:spLocks noGrp="1"/>
          </p:cNvSpPr>
          <p:nvPr>
            <p:ph type="pic" sz="quarter" idx="14"/>
          </p:nvPr>
        </p:nvSpPr>
        <p:spPr>
          <a:xfrm>
            <a:off x="6858000" y="715963"/>
            <a:ext cx="4572000" cy="2362200"/>
          </a:xfrm>
          <a:solidFill>
            <a:schemeClr val="accent3">
              <a:lumMod val="75000"/>
            </a:schemeClr>
          </a:solidFill>
        </p:spPr>
        <p:txBody>
          <a:bodyPr/>
          <a:lstStyle>
            <a:lvl1pPr algn="ctr">
              <a:buNone/>
              <a:defRPr sz="1600"/>
            </a:lvl1pPr>
          </a:lstStyle>
          <a:p>
            <a:r>
              <a:rPr lang="en-US"/>
              <a:t>Click icon to add picture</a:t>
            </a:r>
            <a:endParaRPr lang="en-US" dirty="0"/>
          </a:p>
        </p:txBody>
      </p:sp>
      <p:pic>
        <p:nvPicPr>
          <p:cNvPr id="2" name="Graphic 1">
            <a:extLst>
              <a:ext uri="{FF2B5EF4-FFF2-40B4-BE49-F238E27FC236}">
                <a16:creationId xmlns:a16="http://schemas.microsoft.com/office/drawing/2014/main" id="{074AC9B3-247D-45E3-9C91-C248ADAFBAF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000750"/>
            <a:ext cx="12192000" cy="857250"/>
          </a:xfrm>
          <a:prstGeom prst="rect">
            <a:avLst/>
          </a:prstGeom>
        </p:spPr>
      </p:pic>
      <p:sp>
        <p:nvSpPr>
          <p:cNvPr id="3" name="Title 2">
            <a:extLst>
              <a:ext uri="{FF2B5EF4-FFF2-40B4-BE49-F238E27FC236}">
                <a16:creationId xmlns:a16="http://schemas.microsoft.com/office/drawing/2014/main" id="{BB8295CA-882D-4533-80DA-6D6EA01257A6}"/>
              </a:ext>
            </a:extLst>
          </p:cNvPr>
          <p:cNvSpPr>
            <a:spLocks noGrp="1"/>
          </p:cNvSpPr>
          <p:nvPr>
            <p:ph type="title"/>
          </p:nvPr>
        </p:nvSpPr>
        <p:spPr>
          <a:xfrm>
            <a:off x="762000" y="715961"/>
            <a:ext cx="5334000" cy="1189038"/>
          </a:xfrm>
        </p:spPr>
        <p:txBody>
          <a:bodyPr vert="horz" lIns="91440" tIns="45720" rIns="91440" bIns="45720" rtlCol="0" anchor="t">
            <a:normAutofit/>
          </a:bodyPr>
          <a:lstStyle>
            <a:lvl1pPr>
              <a:defRPr lang="en-US" sz="4000">
                <a:solidFill>
                  <a:schemeClr val="accent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587292952"/>
      </p:ext>
    </p:extLst>
  </p:cSld>
  <p:clrMapOvr>
    <a:masterClrMapping/>
  </p:clrMapOvr>
  <p:extLst>
    <p:ext uri="{DCECCB84-F9BA-43D5-87BE-67443E8EF086}">
      <p15:sldGuideLst xmlns:p15="http://schemas.microsoft.com/office/powerpoint/2012/main">
        <p15:guide id="1" orient="horz" pos="3672"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ight Pattern Content">
    <p:bg>
      <p:bgPr>
        <a:solidFill>
          <a:schemeClr val="accent2"/>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762000" y="1905000"/>
            <a:ext cx="6477000" cy="3276600"/>
          </a:xfrm>
        </p:spPr>
        <p:txBody>
          <a:bodyPr/>
          <a:lstStyle>
            <a:lvl1pPr marL="0" indent="0">
              <a:buNone/>
              <a:defRPr sz="1800" b="1">
                <a:solidFill>
                  <a:schemeClr val="tx1"/>
                </a:solidFill>
              </a:defRPr>
            </a:lvl1pPr>
            <a:lvl2pPr marL="283464" indent="-283464">
              <a:spcBef>
                <a:spcPts val="1000"/>
              </a:spcBef>
              <a:defRPr sz="1800">
                <a:solidFill>
                  <a:schemeClr val="tx1"/>
                </a:solidFill>
              </a:defRPr>
            </a:lvl2pPr>
          </a:lstStyle>
          <a:p>
            <a:pPr lvl="0"/>
            <a:r>
              <a:rPr lang="en-US"/>
              <a:t>Edit Master text styles</a:t>
            </a:r>
          </a:p>
          <a:p>
            <a:pPr lvl="1"/>
            <a:r>
              <a:rPr lang="en-US"/>
              <a:t>Second level</a:t>
            </a:r>
          </a:p>
        </p:txBody>
      </p:sp>
      <p:pic>
        <p:nvPicPr>
          <p:cNvPr id="8" name="Graphic 7" hidden="1">
            <a:extLst>
              <a:ext uri="{FF2B5EF4-FFF2-40B4-BE49-F238E27FC236}">
                <a16:creationId xmlns:a16="http://schemas.microsoft.com/office/drawing/2014/main" id="{606CCDFE-8488-471E-A2E2-3C7504F25F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633874" y="0"/>
            <a:ext cx="3558126" cy="6858000"/>
          </a:xfrm>
          <a:prstGeom prst="rect">
            <a:avLst/>
          </a:prstGeom>
        </p:spPr>
      </p:pic>
      <p:pic>
        <p:nvPicPr>
          <p:cNvPr id="7" name="Graphic 6">
            <a:extLst>
              <a:ext uri="{FF2B5EF4-FFF2-40B4-BE49-F238E27FC236}">
                <a16:creationId xmlns:a16="http://schemas.microsoft.com/office/drawing/2014/main" id="{9A7A9776-2781-49A6-AD44-CE45C0543F4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82000" y="0"/>
            <a:ext cx="3810000" cy="6858000"/>
          </a:xfrm>
          <a:prstGeom prst="rect">
            <a:avLst/>
          </a:prstGeom>
        </p:spPr>
      </p:pic>
      <p:sp>
        <p:nvSpPr>
          <p:cNvPr id="2" name="Title 1">
            <a:extLst>
              <a:ext uri="{FF2B5EF4-FFF2-40B4-BE49-F238E27FC236}">
                <a16:creationId xmlns:a16="http://schemas.microsoft.com/office/drawing/2014/main" id="{EA2FE0FB-930A-4056-8430-A6353A5DA863}"/>
              </a:ext>
            </a:extLst>
          </p:cNvPr>
          <p:cNvSpPr>
            <a:spLocks noGrp="1"/>
          </p:cNvSpPr>
          <p:nvPr>
            <p:ph type="title"/>
          </p:nvPr>
        </p:nvSpPr>
        <p:spPr>
          <a:xfrm>
            <a:off x="762000" y="715961"/>
            <a:ext cx="6477000" cy="1189038"/>
          </a:xfrm>
        </p:spPr>
        <p:txBody>
          <a:bodyPr vert="horz" lIns="91440" tIns="45720" rIns="91440" bIns="45720" rtlCol="0" anchor="t">
            <a:normAutofit/>
          </a:bodyPr>
          <a:lstStyle>
            <a:lvl1pPr>
              <a:defRPr lang="en-US" sz="4000">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1429281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ight Pattern Content Yellow">
    <p:bg>
      <p:bgPr>
        <a:solidFill>
          <a:schemeClr val="accent3"/>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762000" y="1905000"/>
            <a:ext cx="6477000" cy="3276600"/>
          </a:xfrm>
        </p:spPr>
        <p:txBody>
          <a:bodyPr/>
          <a:lstStyle>
            <a:lvl1pPr marL="0" indent="0">
              <a:buNone/>
              <a:defRPr sz="1800" b="1">
                <a:solidFill>
                  <a:schemeClr val="accent1"/>
                </a:solidFill>
              </a:defRPr>
            </a:lvl1pPr>
            <a:lvl2pPr marL="283464" indent="-283464">
              <a:spcBef>
                <a:spcPts val="1000"/>
              </a:spcBef>
              <a:defRPr sz="1800">
                <a:solidFill>
                  <a:schemeClr val="accent1"/>
                </a:solidFill>
              </a:defRPr>
            </a:lvl2pPr>
          </a:lstStyle>
          <a:p>
            <a:pPr lvl="0"/>
            <a:r>
              <a:rPr lang="en-US"/>
              <a:t>Edit Master text styles</a:t>
            </a:r>
          </a:p>
          <a:p>
            <a:pPr lvl="1"/>
            <a:r>
              <a:rPr lang="en-US"/>
              <a:t>Second level</a:t>
            </a:r>
          </a:p>
        </p:txBody>
      </p:sp>
      <p:pic>
        <p:nvPicPr>
          <p:cNvPr id="8" name="Graphic 7" hidden="1">
            <a:extLst>
              <a:ext uri="{FF2B5EF4-FFF2-40B4-BE49-F238E27FC236}">
                <a16:creationId xmlns:a16="http://schemas.microsoft.com/office/drawing/2014/main" id="{606CCDFE-8488-471E-A2E2-3C7504F25FF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633874" y="0"/>
            <a:ext cx="3558126" cy="6858000"/>
          </a:xfrm>
          <a:prstGeom prst="rect">
            <a:avLst/>
          </a:prstGeom>
        </p:spPr>
      </p:pic>
      <p:pic>
        <p:nvPicPr>
          <p:cNvPr id="7" name="Graphic 6">
            <a:extLst>
              <a:ext uri="{FF2B5EF4-FFF2-40B4-BE49-F238E27FC236}">
                <a16:creationId xmlns:a16="http://schemas.microsoft.com/office/drawing/2014/main" id="{9A7A9776-2781-49A6-AD44-CE45C0543F4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82000" y="0"/>
            <a:ext cx="3810000" cy="6858000"/>
          </a:xfrm>
          <a:prstGeom prst="rect">
            <a:avLst/>
          </a:prstGeom>
        </p:spPr>
      </p:pic>
      <p:sp>
        <p:nvSpPr>
          <p:cNvPr id="2" name="Title 1">
            <a:extLst>
              <a:ext uri="{FF2B5EF4-FFF2-40B4-BE49-F238E27FC236}">
                <a16:creationId xmlns:a16="http://schemas.microsoft.com/office/drawing/2014/main" id="{EA2FE0FB-930A-4056-8430-A6353A5DA863}"/>
              </a:ext>
            </a:extLst>
          </p:cNvPr>
          <p:cNvSpPr>
            <a:spLocks noGrp="1"/>
          </p:cNvSpPr>
          <p:nvPr>
            <p:ph type="title"/>
          </p:nvPr>
        </p:nvSpPr>
        <p:spPr>
          <a:xfrm>
            <a:off x="762000" y="715961"/>
            <a:ext cx="6477000" cy="1189038"/>
          </a:xfrm>
        </p:spPr>
        <p:txBody>
          <a:bodyPr vert="horz" lIns="91440" tIns="45720" rIns="91440" bIns="45720" rtlCol="0" anchor="t">
            <a:normAutofit/>
          </a:bodyPr>
          <a:lstStyle>
            <a:lvl1pPr>
              <a:defRPr lang="en-US" sz="4000">
                <a:solidFill>
                  <a:schemeClr val="accent1"/>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00249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ft Pattern Content">
    <p:bg>
      <p:bgPr>
        <a:solidFill>
          <a:schemeClr val="accent2"/>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4533900" y="1905000"/>
            <a:ext cx="6955734" cy="3276600"/>
          </a:xfrm>
        </p:spPr>
        <p:txBody>
          <a:bodyPr/>
          <a:lstStyle>
            <a:lvl1pPr marL="0" indent="0">
              <a:buNone/>
              <a:defRPr sz="2000" b="1">
                <a:solidFill>
                  <a:schemeClr val="tx1"/>
                </a:solidFill>
              </a:defRPr>
            </a:lvl1pPr>
            <a:lvl2pPr marL="283464" indent="-283464">
              <a:spcBef>
                <a:spcPts val="1000"/>
              </a:spcBef>
              <a:defRPr sz="1800">
                <a:solidFill>
                  <a:schemeClr val="tx1"/>
                </a:solidFill>
              </a:defRPr>
            </a:lvl2pPr>
          </a:lstStyle>
          <a:p>
            <a:pPr lvl="0"/>
            <a:r>
              <a:rPr lang="en-US"/>
              <a:t>Edit Master text styles</a:t>
            </a:r>
          </a:p>
          <a:p>
            <a:pPr lvl="1"/>
            <a:r>
              <a:rPr lang="en-US"/>
              <a:t>Second level</a:t>
            </a:r>
          </a:p>
        </p:txBody>
      </p:sp>
      <p:pic>
        <p:nvPicPr>
          <p:cNvPr id="13" name="Graphic 12" hidden="1">
            <a:extLst>
              <a:ext uri="{FF2B5EF4-FFF2-40B4-BE49-F238E27FC236}">
                <a16:creationId xmlns:a16="http://schemas.microsoft.com/office/drawing/2014/main" id="{8393C3A4-D09E-47EB-B9F0-C1DDDEB3B1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0"/>
            <a:ext cx="3810000" cy="6858000"/>
          </a:xfrm>
          <a:prstGeom prst="rect">
            <a:avLst/>
          </a:prstGeom>
        </p:spPr>
      </p:pic>
      <p:pic>
        <p:nvPicPr>
          <p:cNvPr id="8" name="Graphic 7">
            <a:extLst>
              <a:ext uri="{FF2B5EF4-FFF2-40B4-BE49-F238E27FC236}">
                <a16:creationId xmlns:a16="http://schemas.microsoft.com/office/drawing/2014/main" id="{B829B5F1-1C12-4A1B-A83C-BFE17D26D9C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3810000" cy="6858000"/>
          </a:xfrm>
          <a:prstGeom prst="rect">
            <a:avLst/>
          </a:prstGeom>
        </p:spPr>
      </p:pic>
      <p:sp>
        <p:nvSpPr>
          <p:cNvPr id="2" name="Title 1">
            <a:extLst>
              <a:ext uri="{FF2B5EF4-FFF2-40B4-BE49-F238E27FC236}">
                <a16:creationId xmlns:a16="http://schemas.microsoft.com/office/drawing/2014/main" id="{0D62E947-C679-46EB-896A-20E355781CAF}"/>
              </a:ext>
            </a:extLst>
          </p:cNvPr>
          <p:cNvSpPr>
            <a:spLocks noGrp="1"/>
          </p:cNvSpPr>
          <p:nvPr>
            <p:ph type="title"/>
          </p:nvPr>
        </p:nvSpPr>
        <p:spPr>
          <a:xfrm>
            <a:off x="4533898" y="715961"/>
            <a:ext cx="6955735" cy="1189038"/>
          </a:xfrm>
        </p:spPr>
        <p:txBody>
          <a:bodyPr vert="horz" lIns="91440" tIns="45720" rIns="91440" bIns="45720" rtlCol="0" anchor="t">
            <a:normAutofit/>
          </a:bodyPr>
          <a:lstStyle>
            <a:lvl1pPr>
              <a:defRPr lang="en-US" sz="4000" i="0" cap="none" spc="-50" baseline="0">
                <a:ln w="3175">
                  <a:noFill/>
                </a:ln>
                <a:solidFill>
                  <a:schemeClr val="tx1"/>
                </a:solidFill>
                <a:effectLst/>
                <a:ea typeface="+mn-ea"/>
                <a:cs typeface="Segoe UI" pitchFamily="34" charset="0"/>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204198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56" userDrawn="1">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ft Pattern Content Yellow">
    <p:bg>
      <p:bgPr>
        <a:solidFill>
          <a:schemeClr val="accent3"/>
        </a:solidFill>
        <a:effectLst/>
      </p:bgPr>
    </p:bg>
    <p:spTree>
      <p:nvGrpSpPr>
        <p:cNvPr id="1" name=""/>
        <p:cNvGrpSpPr/>
        <p:nvPr/>
      </p:nvGrpSpPr>
      <p:grpSpPr>
        <a:xfrm>
          <a:off x="0" y="0"/>
          <a:ext cx="0" cy="0"/>
          <a:chOff x="0" y="0"/>
          <a:chExt cx="0" cy="0"/>
        </a:xfrm>
      </p:grpSpPr>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p:nvPr>
        </p:nvSpPr>
        <p:spPr>
          <a:xfrm>
            <a:off x="4533900" y="1905000"/>
            <a:ext cx="6955734" cy="3276600"/>
          </a:xfrm>
        </p:spPr>
        <p:txBody>
          <a:bodyPr/>
          <a:lstStyle>
            <a:lvl1pPr marL="0" indent="0">
              <a:buNone/>
              <a:defRPr sz="2000" b="1">
                <a:solidFill>
                  <a:schemeClr val="accent1"/>
                </a:solidFill>
              </a:defRPr>
            </a:lvl1pPr>
            <a:lvl2pPr marL="283464" indent="-283464">
              <a:spcBef>
                <a:spcPts val="1000"/>
              </a:spcBef>
              <a:defRPr sz="1800">
                <a:solidFill>
                  <a:schemeClr val="accent1"/>
                </a:solidFill>
              </a:defRPr>
            </a:lvl2pPr>
          </a:lstStyle>
          <a:p>
            <a:pPr lvl="0"/>
            <a:r>
              <a:rPr lang="en-US"/>
              <a:t>Edit Master text styles</a:t>
            </a:r>
          </a:p>
          <a:p>
            <a:pPr lvl="1"/>
            <a:r>
              <a:rPr lang="en-US"/>
              <a:t>Second level</a:t>
            </a:r>
          </a:p>
        </p:txBody>
      </p:sp>
      <p:pic>
        <p:nvPicPr>
          <p:cNvPr id="13" name="Graphic 12" hidden="1">
            <a:extLst>
              <a:ext uri="{FF2B5EF4-FFF2-40B4-BE49-F238E27FC236}">
                <a16:creationId xmlns:a16="http://schemas.microsoft.com/office/drawing/2014/main" id="{8393C3A4-D09E-47EB-B9F0-C1DDDEB3B1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0" y="0"/>
            <a:ext cx="3810000" cy="6858000"/>
          </a:xfrm>
          <a:prstGeom prst="rect">
            <a:avLst/>
          </a:prstGeom>
        </p:spPr>
      </p:pic>
      <p:pic>
        <p:nvPicPr>
          <p:cNvPr id="8" name="Graphic 7">
            <a:extLst>
              <a:ext uri="{FF2B5EF4-FFF2-40B4-BE49-F238E27FC236}">
                <a16:creationId xmlns:a16="http://schemas.microsoft.com/office/drawing/2014/main" id="{B829B5F1-1C12-4A1B-A83C-BFE17D26D9C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0" y="0"/>
            <a:ext cx="3810000" cy="6858000"/>
          </a:xfrm>
          <a:prstGeom prst="rect">
            <a:avLst/>
          </a:prstGeom>
        </p:spPr>
      </p:pic>
      <p:sp>
        <p:nvSpPr>
          <p:cNvPr id="2" name="Title 1">
            <a:extLst>
              <a:ext uri="{FF2B5EF4-FFF2-40B4-BE49-F238E27FC236}">
                <a16:creationId xmlns:a16="http://schemas.microsoft.com/office/drawing/2014/main" id="{0D62E947-C679-46EB-896A-20E355781CAF}"/>
              </a:ext>
            </a:extLst>
          </p:cNvPr>
          <p:cNvSpPr>
            <a:spLocks noGrp="1"/>
          </p:cNvSpPr>
          <p:nvPr>
            <p:ph type="title"/>
          </p:nvPr>
        </p:nvSpPr>
        <p:spPr>
          <a:xfrm>
            <a:off x="4533898" y="715961"/>
            <a:ext cx="6955735" cy="1189038"/>
          </a:xfrm>
        </p:spPr>
        <p:txBody>
          <a:bodyPr vert="horz" lIns="91440" tIns="45720" rIns="91440" bIns="45720" rtlCol="0" anchor="t">
            <a:normAutofit/>
          </a:bodyPr>
          <a:lstStyle>
            <a:lvl1pPr>
              <a:defRPr lang="en-US" sz="4000" i="0" cap="none" spc="-50" baseline="0">
                <a:ln w="3175">
                  <a:noFill/>
                </a:ln>
                <a:solidFill>
                  <a:schemeClr val="accent1"/>
                </a:solidFill>
                <a:effectLst/>
                <a:ea typeface="+mn-ea"/>
                <a:cs typeface="Segoe UI" pitchFamily="34" charset="0"/>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753199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56" userDrawn="1">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fetti Content Purple">
    <p:bg>
      <p:bgPr>
        <a:solidFill>
          <a:schemeClr val="accent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D9303A2-B30A-054C-B809-053B909E125F}"/>
              </a:ext>
            </a:extLst>
          </p:cNvPr>
          <p:cNvSpPr>
            <a:spLocks noGrp="1"/>
          </p:cNvSpPr>
          <p:nvPr>
            <p:ph type="title" hasCustomPrompt="1"/>
          </p:nvPr>
        </p:nvSpPr>
        <p:spPr>
          <a:xfrm>
            <a:off x="1525301" y="1975104"/>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accent3"/>
                </a:solidFill>
                <a:effectLst/>
                <a:latin typeface="+mn-lt"/>
                <a:ea typeface="+mn-ea"/>
                <a:cs typeface="Segoe UI" pitchFamily="34" charset="0"/>
              </a:defRPr>
            </a:lvl1pPr>
          </a:lstStyle>
          <a:p>
            <a:r>
              <a:rPr lang="en-US" dirty="0"/>
              <a:t>Section title with border</a:t>
            </a:r>
          </a:p>
        </p:txBody>
      </p:sp>
      <p:sp>
        <p:nvSpPr>
          <p:cNvPr id="6" name="Text Placeholder 4">
            <a:extLst>
              <a:ext uri="{FF2B5EF4-FFF2-40B4-BE49-F238E27FC236}">
                <a16:creationId xmlns:a16="http://schemas.microsoft.com/office/drawing/2014/main" id="{10F58DD1-3970-D84D-8040-EF33B0971D59}"/>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dirty="0"/>
              <a:t>Insert content here</a:t>
            </a:r>
          </a:p>
        </p:txBody>
      </p:sp>
      <p:pic>
        <p:nvPicPr>
          <p:cNvPr id="3" name="Graphic 2">
            <a:extLst>
              <a:ext uri="{FF2B5EF4-FFF2-40B4-BE49-F238E27FC236}">
                <a16:creationId xmlns:a16="http://schemas.microsoft.com/office/drawing/2014/main" id="{EEE98737-74D2-46C7-8655-74871A42039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31248"/>
            <a:ext cx="12192000" cy="428625"/>
          </a:xfrm>
          <a:prstGeom prst="rect">
            <a:avLst/>
          </a:prstGeom>
        </p:spPr>
      </p:pic>
      <p:pic>
        <p:nvPicPr>
          <p:cNvPr id="4" name="Graphic 3">
            <a:extLst>
              <a:ext uri="{FF2B5EF4-FFF2-40B4-BE49-F238E27FC236}">
                <a16:creationId xmlns:a16="http://schemas.microsoft.com/office/drawing/2014/main" id="{7146B861-BC3C-4898-95DE-944AB08755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340659"/>
            <a:ext cx="12192000" cy="428625"/>
          </a:xfrm>
          <a:prstGeom prst="rect">
            <a:avLst/>
          </a:prstGeom>
        </p:spPr>
      </p:pic>
    </p:spTree>
    <p:extLst>
      <p:ext uri="{BB962C8B-B14F-4D97-AF65-F5344CB8AC3E}">
        <p14:creationId xmlns:p14="http://schemas.microsoft.com/office/powerpoint/2010/main" val="2842644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04" userDrawn="1">
          <p15:clr>
            <a:srgbClr val="FBAE40"/>
          </p15:clr>
        </p15:guide>
        <p15:guide id="2" pos="6127">
          <p15:clr>
            <a:srgbClr val="5ACBF0"/>
          </p15:clr>
        </p15:guide>
        <p15:guide id="3" orient="horz" pos="216" userDrawn="1">
          <p15:clr>
            <a:srgbClr val="5ACBF0"/>
          </p15:clr>
        </p15:guide>
        <p15:guide id="4" orient="horz" pos="1560" userDrawn="1">
          <p15:clr>
            <a:srgbClr val="5ACBF0"/>
          </p15:clr>
        </p15:guide>
        <p15:guide id="5" orient="horz" pos="393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fetti Content Blue">
    <p:bg>
      <p:bgPr>
        <a:solidFill>
          <a:schemeClr val="accent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D9303A2-B30A-054C-B809-053B909E125F}"/>
              </a:ext>
            </a:extLst>
          </p:cNvPr>
          <p:cNvSpPr>
            <a:spLocks noGrp="1"/>
          </p:cNvSpPr>
          <p:nvPr>
            <p:ph type="title" hasCustomPrompt="1"/>
          </p:nvPr>
        </p:nvSpPr>
        <p:spPr>
          <a:xfrm>
            <a:off x="1525301" y="1975104"/>
            <a:ext cx="9141397" cy="615553"/>
          </a:xfrm>
          <a:noFill/>
        </p:spPr>
        <p:txBody>
          <a:bodyPr wrap="square" lIns="0" tIns="0" rIns="0" bIns="0" anchor="b" anchorCtr="0">
            <a:spAutoFit/>
          </a:bodyPr>
          <a:lstStyle>
            <a:lvl1pPr algn="ctr" defTabSz="932742" rtl="0" eaLnBrk="1" latinLnBrk="0" hangingPunct="1">
              <a:lnSpc>
                <a:spcPct val="100000"/>
              </a:lnSpc>
              <a:spcBef>
                <a:spcPct val="0"/>
              </a:spcBef>
              <a:buNone/>
              <a:defRPr lang="en-US" sz="4000" b="1" i="0" kern="1200" cap="none" spc="-50" baseline="0" dirty="0">
                <a:ln w="3175">
                  <a:noFill/>
                </a:ln>
                <a:solidFill>
                  <a:schemeClr val="tx1"/>
                </a:solidFill>
                <a:effectLst/>
                <a:latin typeface="+mn-lt"/>
                <a:ea typeface="+mn-ea"/>
                <a:cs typeface="Segoe UI" pitchFamily="34" charset="0"/>
              </a:defRPr>
            </a:lvl1pPr>
          </a:lstStyle>
          <a:p>
            <a:r>
              <a:rPr lang="en-US" dirty="0"/>
              <a:t>Section title with border</a:t>
            </a:r>
          </a:p>
        </p:txBody>
      </p:sp>
      <p:sp>
        <p:nvSpPr>
          <p:cNvPr id="6" name="Text Placeholder 4">
            <a:extLst>
              <a:ext uri="{FF2B5EF4-FFF2-40B4-BE49-F238E27FC236}">
                <a16:creationId xmlns:a16="http://schemas.microsoft.com/office/drawing/2014/main" id="{10F58DD1-3970-D84D-8040-EF33B0971D59}"/>
              </a:ext>
            </a:extLst>
          </p:cNvPr>
          <p:cNvSpPr>
            <a:spLocks noGrp="1"/>
          </p:cNvSpPr>
          <p:nvPr>
            <p:ph type="body" sz="quarter" idx="12" hasCustomPrompt="1"/>
          </p:nvPr>
        </p:nvSpPr>
        <p:spPr>
          <a:xfrm>
            <a:off x="2196307" y="3260705"/>
            <a:ext cx="7799387" cy="1534757"/>
          </a:xfrm>
          <a:prstGeom prst="rect">
            <a:avLst/>
          </a:prstGeom>
          <a:noFill/>
        </p:spPr>
        <p:txBody>
          <a:bodyPr wrap="square" lIns="0" tIns="0" rIns="0" bIns="0">
            <a:noAutofit/>
          </a:bodyPr>
          <a:lstStyle>
            <a:lvl1pPr marL="0" indent="0" algn="ctr">
              <a:spcBef>
                <a:spcPts val="0"/>
              </a:spcBef>
              <a:spcAft>
                <a:spcPts val="0"/>
              </a:spcAft>
              <a:buFont typeface="Arial" panose="020B0604020202020204" pitchFamily="34" charset="0"/>
              <a:buNone/>
              <a:defRPr lang="en-US" sz="1800" kern="1200" dirty="0">
                <a:solidFill>
                  <a:schemeClr val="tx1"/>
                </a:solidFill>
                <a:latin typeface="+mn-lt"/>
                <a:ea typeface="+mn-ea"/>
                <a:cs typeface="+mn-cs"/>
              </a:defRPr>
            </a:lvl1pPr>
          </a:lstStyle>
          <a:p>
            <a:pPr lvl="0"/>
            <a:r>
              <a:rPr lang="en-US"/>
              <a:t>Insert content here</a:t>
            </a:r>
          </a:p>
        </p:txBody>
      </p:sp>
      <p:pic>
        <p:nvPicPr>
          <p:cNvPr id="3" name="Graphic 2">
            <a:extLst>
              <a:ext uri="{FF2B5EF4-FFF2-40B4-BE49-F238E27FC236}">
                <a16:creationId xmlns:a16="http://schemas.microsoft.com/office/drawing/2014/main" id="{B4FBE5B2-2D6A-4DC6-9944-CF3D7EC50A4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31248"/>
            <a:ext cx="12192000" cy="428625"/>
          </a:xfrm>
          <a:prstGeom prst="rect">
            <a:avLst/>
          </a:prstGeom>
        </p:spPr>
      </p:pic>
      <p:pic>
        <p:nvPicPr>
          <p:cNvPr id="8" name="Graphic 7">
            <a:extLst>
              <a:ext uri="{FF2B5EF4-FFF2-40B4-BE49-F238E27FC236}">
                <a16:creationId xmlns:a16="http://schemas.microsoft.com/office/drawing/2014/main" id="{B9407BD0-C2EE-44A7-8749-433953FD1F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340659"/>
            <a:ext cx="12192000" cy="428625"/>
          </a:xfrm>
          <a:prstGeom prst="rect">
            <a:avLst/>
          </a:prstGeom>
        </p:spPr>
      </p:pic>
    </p:spTree>
    <p:extLst>
      <p:ext uri="{BB962C8B-B14F-4D97-AF65-F5344CB8AC3E}">
        <p14:creationId xmlns:p14="http://schemas.microsoft.com/office/powerpoint/2010/main" val="3701056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84" userDrawn="1">
          <p15:clr>
            <a:srgbClr val="FBAE40"/>
          </p15:clr>
        </p15:guide>
        <p15:guide id="2" pos="6127">
          <p15:clr>
            <a:srgbClr val="5ACBF0"/>
          </p15:clr>
        </p15:guide>
        <p15:guide id="3" orient="horz" pos="216" userDrawn="1">
          <p15:clr>
            <a:srgbClr val="5ACBF0"/>
          </p15:clr>
        </p15:guide>
        <p15:guide id="4" orient="horz" pos="4128" userDrawn="1">
          <p15:clr>
            <a:srgbClr val="5ACBF0"/>
          </p15:clr>
        </p15:guide>
        <p15:guide id="5" orient="horz" pos="393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364696-E1F3-49EF-AEC8-730A16D9A23F}" type="datetimeFigureOut">
              <a:rPr lang="en-US" altLang="en-US" smtClean="0"/>
              <a:pPr/>
              <a:t>2/22/2021</a:t>
            </a:fld>
            <a:endParaRPr lang="en-US"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02A1B0-4691-41D9-84E0-69D594EAA3FE}" type="slidenum">
              <a:rPr lang="en-US" altLang="en-US" smtClean="0"/>
              <a:pPr/>
              <a:t>‹#›</a:t>
            </a:fld>
            <a:endParaRPr lang="en-US" altLang="en-US" dirty="0"/>
          </a:p>
        </p:txBody>
      </p:sp>
    </p:spTree>
    <p:extLst>
      <p:ext uri="{BB962C8B-B14F-4D97-AF65-F5344CB8AC3E}">
        <p14:creationId xmlns:p14="http://schemas.microsoft.com/office/powerpoint/2010/main" val="1595586410"/>
      </p:ext>
    </p:extLst>
  </p:cSld>
  <p:clrMap bg1="dk1" tx1="lt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9" r:id="rId5"/>
    <p:sldLayoutId id="2147483730" r:id="rId6"/>
    <p:sldLayoutId id="2147483722" r:id="rId7"/>
    <p:sldLayoutId id="2147483723" r:id="rId8"/>
    <p:sldLayoutId id="2147483724" r:id="rId9"/>
    <p:sldLayoutId id="2147483725" r:id="rId10"/>
    <p:sldLayoutId id="2147483726" r:id="rId11"/>
    <p:sldLayoutId id="2147483727" r:id="rId12"/>
    <p:sldLayoutId id="2147483728" r:id="rId13"/>
  </p:sldLayoutIdLst>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0.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transgriot.blogspot.com/2013/06/2013-williams-watch-sweet-sixteen.html"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britannica.com/"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hyperlink" Target="http://transgriot.blogspot.com/2015/07/2015-williams-watch-playing-for-serena.html" TargetMode="Externa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s://www.britannica.com/" TargetMode="Externa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hyperlink" Target="https://www.britannica.com/" TargetMode="External"/><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hyperlink" Target="http://buckmire.blogspot.com/2014/09/celebrity-friday-marin-cilic-and-serena.html" TargetMode="External"/><Relationship Id="rId4" Type="http://schemas.openxmlformats.org/officeDocument/2006/relationships/image" Target="../media/image24.jpg"/></Relationships>
</file>

<file path=ppt/slides/_rels/slide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www.freestockphotos.biz/stockphoto/14345" TargetMode="External"/><Relationship Id="rId5" Type="http://schemas.openxmlformats.org/officeDocument/2006/relationships/image" Target="../media/image26.png"/><Relationship Id="rId4" Type="http://schemas.openxmlformats.org/officeDocument/2006/relationships/hyperlink" Target="https://www.britishherald.com/serena-sets-out-on-first-game-in-the-covid-19-era/"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hyperlink" Target="https://victorcasanovaxixona.wordpress.com/tag/copa-de-maestra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DCD43E4E-746B-4369-A299-A44732973BE7}"/>
              </a:ext>
            </a:extLst>
          </p:cNvPr>
          <p:cNvSpPr>
            <a:spLocks noGrp="1"/>
          </p:cNvSpPr>
          <p:nvPr>
            <p:ph type="title"/>
          </p:nvPr>
        </p:nvSpPr>
        <p:spPr>
          <a:xfrm>
            <a:off x="762000" y="5076946"/>
            <a:ext cx="6477000" cy="1189038"/>
          </a:xfrm>
        </p:spPr>
        <p:txBody>
          <a:bodyPr/>
          <a:lstStyle/>
          <a:p>
            <a:r>
              <a:rPr lang="en-US" dirty="0"/>
              <a:t>Dr. LeCharle Harris </a:t>
            </a:r>
          </a:p>
        </p:txBody>
      </p:sp>
      <p:sp>
        <p:nvSpPr>
          <p:cNvPr id="17" name="Text Placeholder 16">
            <a:extLst>
              <a:ext uri="{FF2B5EF4-FFF2-40B4-BE49-F238E27FC236}">
                <a16:creationId xmlns:a16="http://schemas.microsoft.com/office/drawing/2014/main" id="{AB217AB7-604F-4A73-B579-28F045848B4A}"/>
              </a:ext>
            </a:extLst>
          </p:cNvPr>
          <p:cNvSpPr>
            <a:spLocks noGrp="1"/>
          </p:cNvSpPr>
          <p:nvPr>
            <p:ph type="body" sz="quarter" idx="11"/>
          </p:nvPr>
        </p:nvSpPr>
        <p:spPr>
          <a:xfrm>
            <a:off x="762000" y="5779158"/>
            <a:ext cx="6477000" cy="3648221"/>
          </a:xfrm>
        </p:spPr>
        <p:txBody>
          <a:bodyPr/>
          <a:lstStyle/>
          <a:p>
            <a:r>
              <a:rPr lang="en-US" dirty="0"/>
              <a:t>Assistant Principal (3</a:t>
            </a:r>
            <a:r>
              <a:rPr lang="en-US" baseline="30000" dirty="0"/>
              <a:t>rd</a:t>
            </a:r>
            <a:r>
              <a:rPr lang="en-US" dirty="0"/>
              <a:t>-5</a:t>
            </a:r>
            <a:r>
              <a:rPr lang="en-US" baseline="30000" dirty="0"/>
              <a:t>th</a:t>
            </a:r>
            <a:r>
              <a:rPr lang="en-US" dirty="0"/>
              <a:t> Grade)</a:t>
            </a:r>
          </a:p>
        </p:txBody>
      </p:sp>
      <p:pic>
        <p:nvPicPr>
          <p:cNvPr id="2" name="WIN_20210222_13_50_37_Pro">
            <a:hlinkClick r:id="" action="ppaction://media"/>
            <a:extLst>
              <a:ext uri="{FF2B5EF4-FFF2-40B4-BE49-F238E27FC236}">
                <a16:creationId xmlns:a16="http://schemas.microsoft.com/office/drawing/2014/main" id="{104BC38E-472B-4053-8C71-AC80F6FB39A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6468"/>
            <a:ext cx="8265550" cy="4649372"/>
          </a:xfrm>
          <a:prstGeom prst="rect">
            <a:avLst/>
          </a:prstGeom>
        </p:spPr>
      </p:pic>
    </p:spTree>
    <p:extLst>
      <p:ext uri="{BB962C8B-B14F-4D97-AF65-F5344CB8AC3E}">
        <p14:creationId xmlns:p14="http://schemas.microsoft.com/office/powerpoint/2010/main" val="640780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A7E8EA-FF4D-4A68-97F9-3EBE97F73E12}"/>
              </a:ext>
            </a:extLst>
          </p:cNvPr>
          <p:cNvSpPr>
            <a:spLocks noGrp="1"/>
          </p:cNvSpPr>
          <p:nvPr>
            <p:ph type="title"/>
          </p:nvPr>
        </p:nvSpPr>
        <p:spPr>
          <a:xfrm>
            <a:off x="2509381" y="889348"/>
            <a:ext cx="9682619" cy="4096011"/>
          </a:xfrm>
        </p:spPr>
        <p:txBody>
          <a:bodyPr>
            <a:noAutofit/>
          </a:bodyPr>
          <a:lstStyle/>
          <a:p>
            <a:r>
              <a:rPr lang="en-US" sz="7200" dirty="0">
                <a:solidFill>
                  <a:schemeClr val="accent3"/>
                </a:solidFill>
              </a:rPr>
              <a:t>Black</a:t>
            </a:r>
            <a:r>
              <a:rPr lang="en-US" sz="7200" dirty="0"/>
              <a:t> </a:t>
            </a:r>
            <a:r>
              <a:rPr lang="en-US" sz="7200" dirty="0">
                <a:solidFill>
                  <a:schemeClr val="accent2"/>
                </a:solidFill>
              </a:rPr>
              <a:t>History</a:t>
            </a:r>
            <a:r>
              <a:rPr lang="en-US" sz="7200" dirty="0"/>
              <a:t> </a:t>
            </a:r>
            <a:r>
              <a:rPr lang="en-US" sz="7200" dirty="0">
                <a:solidFill>
                  <a:schemeClr val="accent5"/>
                </a:solidFill>
              </a:rPr>
              <a:t>Month</a:t>
            </a:r>
            <a:br>
              <a:rPr lang="en-US" sz="4800" dirty="0">
                <a:solidFill>
                  <a:schemeClr val="accent5"/>
                </a:solidFill>
              </a:rPr>
            </a:br>
            <a:br>
              <a:rPr lang="en-US" sz="4800" dirty="0">
                <a:solidFill>
                  <a:schemeClr val="accent5"/>
                </a:solidFill>
              </a:rPr>
            </a:br>
            <a:br>
              <a:rPr lang="en-US" sz="4800" dirty="0">
                <a:solidFill>
                  <a:schemeClr val="accent5"/>
                </a:solidFill>
              </a:rPr>
            </a:br>
            <a:br>
              <a:rPr lang="en-US" sz="4800" dirty="0">
                <a:solidFill>
                  <a:schemeClr val="accent5"/>
                </a:solidFill>
              </a:rPr>
            </a:br>
            <a:r>
              <a:rPr lang="en-US" sz="4800" dirty="0">
                <a:solidFill>
                  <a:schemeClr val="accent3"/>
                </a:solidFill>
              </a:rPr>
              <a:t>Serena Williams</a:t>
            </a:r>
          </a:p>
        </p:txBody>
      </p:sp>
      <p:pic>
        <p:nvPicPr>
          <p:cNvPr id="2" name="Recorded Sound">
            <a:hlinkClick r:id="" action="ppaction://media"/>
            <a:extLst>
              <a:ext uri="{FF2B5EF4-FFF2-40B4-BE49-F238E27FC236}">
                <a16:creationId xmlns:a16="http://schemas.microsoft.com/office/drawing/2014/main" id="{0F225911-0AEC-4412-B7B6-74890AC68D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64752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868E51E-E199-4D78-90A5-3B028E3F6E04}"/>
              </a:ext>
            </a:extLst>
          </p:cNvPr>
          <p:cNvSpPr/>
          <p:nvPr/>
        </p:nvSpPr>
        <p:spPr>
          <a:xfrm>
            <a:off x="7464614" y="1783959"/>
            <a:ext cx="4253774" cy="2889114"/>
          </a:xfrm>
          <a:prstGeom prst="rect">
            <a:avLst/>
          </a:prstGeom>
        </p:spPr>
        <p:txBody>
          <a:bodyPr vert="horz" lIns="91440" tIns="45720" rIns="91440" bIns="45720" rtlCol="0" anchor="b">
            <a:normAutofit/>
          </a:bodyPr>
          <a:lstStyle/>
          <a:p>
            <a:pPr>
              <a:lnSpc>
                <a:spcPct val="90000"/>
              </a:lnSpc>
              <a:spcAft>
                <a:spcPts val="600"/>
              </a:spcAft>
            </a:pPr>
            <a:r>
              <a:rPr lang="en-US" sz="5400" b="1" dirty="0">
                <a:ln w="13462">
                  <a:solidFill>
                    <a:schemeClr val="bg1"/>
                  </a:solidFill>
                  <a:prstDash val="solid"/>
                </a:ln>
                <a:effectLst>
                  <a:outerShdw dist="38100" dir="2700000" algn="bl" rotWithShape="0">
                    <a:schemeClr val="accent5"/>
                  </a:outerShdw>
                </a:effectLst>
                <a:latin typeface="+mj-lt"/>
                <a:ea typeface="+mj-ea"/>
                <a:cs typeface="+mj-cs"/>
              </a:rPr>
              <a:t>Serena</a:t>
            </a:r>
            <a:br>
              <a:rPr lang="en-US" sz="5400" b="1" dirty="0">
                <a:ln w="13462">
                  <a:solidFill>
                    <a:schemeClr val="bg1"/>
                  </a:solidFill>
                  <a:prstDash val="solid"/>
                </a:ln>
                <a:effectLst>
                  <a:outerShdw dist="38100" dir="2700000" algn="bl" rotWithShape="0">
                    <a:schemeClr val="accent5"/>
                  </a:outerShdw>
                </a:effectLst>
                <a:latin typeface="+mj-lt"/>
                <a:ea typeface="+mj-ea"/>
                <a:cs typeface="+mj-cs"/>
              </a:rPr>
            </a:br>
            <a:r>
              <a:rPr lang="en-US" sz="5400" b="1" dirty="0">
                <a:ln w="13462">
                  <a:solidFill>
                    <a:schemeClr val="bg1"/>
                  </a:solidFill>
                  <a:prstDash val="solid"/>
                </a:ln>
                <a:effectLst>
                  <a:outerShdw dist="38100" dir="2700000" algn="bl" rotWithShape="0">
                    <a:schemeClr val="accent5"/>
                  </a:outerShdw>
                </a:effectLst>
                <a:latin typeface="+mj-lt"/>
                <a:ea typeface="+mj-ea"/>
                <a:cs typeface="+mj-cs"/>
              </a:rPr>
              <a:t>Williams</a:t>
            </a:r>
          </a:p>
        </p:txBody>
      </p:sp>
      <p:sp>
        <p:nvSpPr>
          <p:cNvPr id="71" name="Freeform: Shape 7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BA928E0-7ED9-4838-B6E8-236197D1380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73613" y="219302"/>
            <a:ext cx="4849264" cy="5829806"/>
          </a:xfrm>
          <a:prstGeom prst="rect">
            <a:avLst/>
          </a:prstGeom>
        </p:spPr>
      </p:pic>
    </p:spTree>
    <p:extLst>
      <p:ext uri="{BB962C8B-B14F-4D97-AF65-F5344CB8AC3E}">
        <p14:creationId xmlns:p14="http://schemas.microsoft.com/office/powerpoint/2010/main" val="19215297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7">
            <a:extLst>
              <a:ext uri="{FF2B5EF4-FFF2-40B4-BE49-F238E27FC236}">
                <a16:creationId xmlns:a16="http://schemas.microsoft.com/office/drawing/2014/main" id="{F6F2D560-3661-4106-A550-121E1F8C4C06}"/>
              </a:ext>
            </a:extLst>
          </p:cNvPr>
          <p:cNvSpPr txBox="1">
            <a:spLocks noChangeArrowheads="1"/>
          </p:cNvSpPr>
          <p:nvPr/>
        </p:nvSpPr>
        <p:spPr bwMode="auto">
          <a:xfrm>
            <a:off x="3882683" y="4814469"/>
            <a:ext cx="804211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sz="2400" b="1" dirty="0"/>
              <a:t>Serena Williams</a:t>
            </a:r>
            <a:r>
              <a:rPr lang="en-US" sz="2400" dirty="0"/>
              <a:t>, (born September 26, 1981, Saginaw, Michigan, U.S.), American </a:t>
            </a:r>
            <a:r>
              <a:rPr lang="en-US" sz="2400" u="sng" dirty="0">
                <a:hlinkClick r:id="rId3"/>
              </a:rPr>
              <a:t>tennis</a:t>
            </a:r>
            <a:r>
              <a:rPr lang="en-US" sz="2400" dirty="0"/>
              <a:t> player who revolutionized women’s tennis with her powerful style of play and who won more Grand Slam singles titles (23) than any other woman or man during the </a:t>
            </a:r>
            <a:r>
              <a:rPr lang="en-US" sz="2400" dirty="0">
                <a:hlinkClick r:id="rId3"/>
              </a:rPr>
              <a:t>open era</a:t>
            </a:r>
            <a:r>
              <a:rPr lang="en-US" dirty="0"/>
              <a:t>.</a:t>
            </a:r>
          </a:p>
        </p:txBody>
      </p:sp>
      <p:pic>
        <p:nvPicPr>
          <p:cNvPr id="11" name="Picture 10">
            <a:extLst>
              <a:ext uri="{FF2B5EF4-FFF2-40B4-BE49-F238E27FC236}">
                <a16:creationId xmlns:a16="http://schemas.microsoft.com/office/drawing/2014/main" id="{BF8E98C5-ED5A-4BE8-8BA8-95CC808B5C8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3919786" y="239151"/>
            <a:ext cx="8005014" cy="4304713"/>
          </a:xfrm>
          <a:prstGeom prst="rect">
            <a:avLst/>
          </a:prstGeom>
        </p:spPr>
      </p:pic>
    </p:spTree>
    <p:extLst>
      <p:ext uri="{BB962C8B-B14F-4D97-AF65-F5344CB8AC3E}">
        <p14:creationId xmlns:p14="http://schemas.microsoft.com/office/powerpoint/2010/main" val="1752945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630B166-1104-4D2D-9181-AEE4EE25B3C4}"/>
              </a:ext>
            </a:extLst>
          </p:cNvPr>
          <p:cNvSpPr>
            <a:spLocks noGrp="1"/>
          </p:cNvSpPr>
          <p:nvPr>
            <p:ph type="body" sz="quarter" idx="12"/>
          </p:nvPr>
        </p:nvSpPr>
        <p:spPr>
          <a:xfrm>
            <a:off x="5697415" y="914400"/>
            <a:ext cx="6344530" cy="5337517"/>
          </a:xfrm>
        </p:spPr>
        <p:txBody>
          <a:bodyPr>
            <a:noAutofit/>
          </a:bodyPr>
          <a:lstStyle/>
          <a:p>
            <a:r>
              <a:rPr lang="en-US" sz="2800" dirty="0"/>
              <a:t>Williams learned tennis from her father on the public courts in </a:t>
            </a:r>
            <a:r>
              <a:rPr lang="en-US" sz="2800" dirty="0">
                <a:hlinkClick r:id="rId2"/>
              </a:rPr>
              <a:t>Los Angeles</a:t>
            </a:r>
            <a:r>
              <a:rPr lang="en-US" sz="2800" dirty="0"/>
              <a:t> and turned professional in 1995, one year after her sister </a:t>
            </a:r>
            <a:r>
              <a:rPr lang="en-US" sz="2800" dirty="0">
                <a:hlinkClick r:id="rId2"/>
              </a:rPr>
              <a:t>Venus</a:t>
            </a:r>
            <a:r>
              <a:rPr lang="en-US" sz="2800" dirty="0"/>
              <a:t>. Many predicted Venus would be the first Williams sister to win a Grand Slam singles title, but it was Serena who accomplished the feat, winning the 1999 U.S. Open. At that tournament the sisters won the doubles event, and, over the course of their careers, the two teamed up for 14 Grand Slam doubles titles.</a:t>
            </a:r>
          </a:p>
        </p:txBody>
      </p:sp>
      <p:pic>
        <p:nvPicPr>
          <p:cNvPr id="5" name="Picture 4" descr="https://i.pinimg.com/564x/89/fd/10/89fd10f2332070ea14c95bafa742ee96.jpg">
            <a:extLst>
              <a:ext uri="{FF2B5EF4-FFF2-40B4-BE49-F238E27FC236}">
                <a16:creationId xmlns:a16="http://schemas.microsoft.com/office/drawing/2014/main" id="{249AE09F-E885-4F96-9AD9-D8EA67A208B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65759" y="1200002"/>
            <a:ext cx="5162843" cy="4919444"/>
          </a:xfrm>
          <a:prstGeom prst="rect">
            <a:avLst/>
          </a:prstGeom>
          <a:noFill/>
          <a:ln>
            <a:noFill/>
          </a:ln>
        </p:spPr>
      </p:pic>
    </p:spTree>
    <p:extLst>
      <p:ext uri="{BB962C8B-B14F-4D97-AF65-F5344CB8AC3E}">
        <p14:creationId xmlns:p14="http://schemas.microsoft.com/office/powerpoint/2010/main" val="2371875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1F9FAF-EC8B-4C62-B276-88E0D1345C2B}"/>
              </a:ext>
            </a:extLst>
          </p:cNvPr>
          <p:cNvSpPr/>
          <p:nvPr/>
        </p:nvSpPr>
        <p:spPr>
          <a:xfrm>
            <a:off x="505361" y="164953"/>
            <a:ext cx="5374934" cy="6001643"/>
          </a:xfrm>
          <a:prstGeom prst="rect">
            <a:avLst/>
          </a:prstGeom>
        </p:spPr>
        <p:txBody>
          <a:bodyPr wrap="square">
            <a:spAutoFit/>
          </a:bodyPr>
          <a:lstStyle/>
          <a:p>
            <a:r>
              <a:rPr lang="en-US" sz="2000" dirty="0"/>
              <a:t>After several years of inconsistent play, Serena asserted herself in 2002 and won the </a:t>
            </a:r>
            <a:r>
              <a:rPr lang="en-US" sz="2000" dirty="0">
                <a:hlinkClick r:id="rId3"/>
              </a:rPr>
              <a:t>French Open</a:t>
            </a:r>
            <a:r>
              <a:rPr lang="en-US" sz="2000" dirty="0"/>
              <a:t>, the </a:t>
            </a:r>
            <a:r>
              <a:rPr lang="en-US" sz="2000" dirty="0">
                <a:hlinkClick r:id="rId3"/>
              </a:rPr>
              <a:t>U.S. Open</a:t>
            </a:r>
            <a:r>
              <a:rPr lang="en-US" sz="2000" dirty="0"/>
              <a:t>, and </a:t>
            </a:r>
            <a:r>
              <a:rPr lang="en-US" sz="2000" dirty="0">
                <a:hlinkClick r:id="rId3"/>
              </a:rPr>
              <a:t>Wimbledon</a:t>
            </a:r>
            <a:r>
              <a:rPr lang="en-US" sz="2000" dirty="0"/>
              <a:t>, defeating Venus in the finals of each tournament. Known for her fierce tenacity, Serena won the </a:t>
            </a:r>
            <a:r>
              <a:rPr lang="en-US" sz="2000" dirty="0">
                <a:hlinkClick r:id="rId3"/>
              </a:rPr>
              <a:t>Australian Open</a:t>
            </a:r>
            <a:r>
              <a:rPr lang="en-US" sz="2000" dirty="0"/>
              <a:t> in 2003 and thus completed a career Grand Slam by having won all four of the slam’s component tournaments. She continued her torrid streak at Wimbledon, winning a straight-set final to capture her sixth career Wimbledon singles title. Williams again won Wimbledon in 2016, giving her 22 career Grand Slam singles titles, which tied her with Graf for the most Slams in the open era for both women and men. Williams broke Graf’s record at the 2017 Australian Open, where she defeated her sister Venus in the final.</a:t>
            </a:r>
          </a:p>
          <a:p>
            <a:endParaRPr lang="en-GB" altLang="en-US" sz="2400" dirty="0"/>
          </a:p>
        </p:txBody>
      </p:sp>
      <p:pic>
        <p:nvPicPr>
          <p:cNvPr id="5" name="Picture 4">
            <a:extLst>
              <a:ext uri="{FF2B5EF4-FFF2-40B4-BE49-F238E27FC236}">
                <a16:creationId xmlns:a16="http://schemas.microsoft.com/office/drawing/2014/main" id="{14FE0A1B-72C9-4C56-968E-49534E9761FF}"/>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096000" y="164952"/>
            <a:ext cx="5810250" cy="5602801"/>
          </a:xfrm>
          <a:prstGeom prst="rect">
            <a:avLst/>
          </a:prstGeom>
        </p:spPr>
      </p:pic>
    </p:spTree>
    <p:extLst>
      <p:ext uri="{BB962C8B-B14F-4D97-AF65-F5344CB8AC3E}">
        <p14:creationId xmlns:p14="http://schemas.microsoft.com/office/powerpoint/2010/main" val="2829901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Box 7">
            <a:extLst>
              <a:ext uri="{FF2B5EF4-FFF2-40B4-BE49-F238E27FC236}">
                <a16:creationId xmlns:a16="http://schemas.microsoft.com/office/drawing/2014/main" id="{9DA7816F-A7B4-4FAD-9286-04592137834E}"/>
              </a:ext>
            </a:extLst>
          </p:cNvPr>
          <p:cNvSpPr txBox="1">
            <a:spLocks noChangeArrowheads="1"/>
          </p:cNvSpPr>
          <p:nvPr/>
        </p:nvSpPr>
        <p:spPr bwMode="auto">
          <a:xfrm>
            <a:off x="3784210" y="4722896"/>
            <a:ext cx="540199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sz="3200" dirty="0"/>
              <a:t>Williams’s autobiography, </a:t>
            </a:r>
            <a:r>
              <a:rPr lang="en-US" sz="3200" i="1" dirty="0"/>
              <a:t>On the Line</a:t>
            </a:r>
            <a:r>
              <a:rPr lang="en-US" sz="3200" dirty="0"/>
              <a:t> (written with Daniel </a:t>
            </a:r>
            <a:r>
              <a:rPr lang="en-US" sz="3200" dirty="0" err="1"/>
              <a:t>Paisner</a:t>
            </a:r>
            <a:r>
              <a:rPr lang="en-US" sz="3200" dirty="0"/>
              <a:t>), was published in 2009.</a:t>
            </a:r>
          </a:p>
        </p:txBody>
      </p:sp>
      <p:pic>
        <p:nvPicPr>
          <p:cNvPr id="4" name="Picture 3">
            <a:extLst>
              <a:ext uri="{FF2B5EF4-FFF2-40B4-BE49-F238E27FC236}">
                <a16:creationId xmlns:a16="http://schemas.microsoft.com/office/drawing/2014/main" id="{98E479B6-1B68-41FA-8759-D152D6E6538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248443" y="138542"/>
            <a:ext cx="7512147" cy="4550102"/>
          </a:xfrm>
          <a:prstGeom prst="rect">
            <a:avLst/>
          </a:prstGeom>
        </p:spPr>
      </p:pic>
      <p:pic>
        <p:nvPicPr>
          <p:cNvPr id="5" name="Picture 4">
            <a:extLst>
              <a:ext uri="{FF2B5EF4-FFF2-40B4-BE49-F238E27FC236}">
                <a16:creationId xmlns:a16="http://schemas.microsoft.com/office/drawing/2014/main" id="{4D0A7739-3167-43C4-969B-AE2F3D37439F}"/>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9311127" y="3694114"/>
            <a:ext cx="2238449" cy="3163886"/>
          </a:xfrm>
          <a:prstGeom prst="rect">
            <a:avLst/>
          </a:prstGeom>
        </p:spPr>
      </p:pic>
    </p:spTree>
    <p:extLst>
      <p:ext uri="{BB962C8B-B14F-4D97-AF65-F5344CB8AC3E}">
        <p14:creationId xmlns:p14="http://schemas.microsoft.com/office/powerpoint/2010/main" val="1974561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7">
            <a:extLst>
              <a:ext uri="{FF2B5EF4-FFF2-40B4-BE49-F238E27FC236}">
                <a16:creationId xmlns:a16="http://schemas.microsoft.com/office/drawing/2014/main" id="{63737EA9-8CB3-4BE6-98AC-60ADF4280788}"/>
              </a:ext>
            </a:extLst>
          </p:cNvPr>
          <p:cNvSpPr txBox="1">
            <a:spLocks noChangeArrowheads="1"/>
          </p:cNvSpPr>
          <p:nvPr/>
        </p:nvSpPr>
        <p:spPr bwMode="auto">
          <a:xfrm>
            <a:off x="6227300" y="956603"/>
            <a:ext cx="5491088" cy="5262979"/>
          </a:xfrm>
          <a:prstGeom prst="rect">
            <a:avLst/>
          </a:prstGeom>
          <a:noFill/>
          <a:ln w="9525">
            <a:noFill/>
            <a:miter lim="800000"/>
            <a:headEnd/>
            <a:tailEnd/>
          </a:ln>
        </p:spPr>
        <p:txBody>
          <a:bodyPr wrap="square">
            <a:spAutoFit/>
          </a:bodyPr>
          <a:lstStyle/>
          <a:p>
            <a:r>
              <a:rPr lang="en-US" sz="2800" dirty="0"/>
              <a:t>In April 2017, Williams announced that she was pregnant (she had gotten engaged to Alexis Ohanian, cofounder of the Web site Reddit, in December 2016) and would miss the remainder of the 2017 season. In September she gave birth to a daughter, and two months later she married Ohanian. Williams returned to tennis in March 2018.</a:t>
            </a:r>
          </a:p>
        </p:txBody>
      </p:sp>
      <p:pic>
        <p:nvPicPr>
          <p:cNvPr id="1026" name="Picture 2" descr="Image result for serena williams daughter">
            <a:extLst>
              <a:ext uri="{FF2B5EF4-FFF2-40B4-BE49-F238E27FC236}">
                <a16:creationId xmlns:a16="http://schemas.microsoft.com/office/drawing/2014/main" id="{368AB735-A43B-4A2F-ABB8-93A75E044C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813" y="642589"/>
            <a:ext cx="5795889" cy="5572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34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6D5872A3-CFF8-4F36-8446-6F1B04585A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74">
            <a:extLst>
              <a:ext uri="{FF2B5EF4-FFF2-40B4-BE49-F238E27FC236}">
                <a16:creationId xmlns:a16="http://schemas.microsoft.com/office/drawing/2014/main" id="{47EC0934-1503-4296-A688-FC4E83E3F6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22324" y="4813"/>
            <a:ext cx="7147352" cy="6333471"/>
            <a:chOff x="329184" y="-555662"/>
            <a:chExt cx="524256" cy="6333471"/>
          </a:xfrm>
        </p:grpSpPr>
        <p:cxnSp>
          <p:nvCxnSpPr>
            <p:cNvPr id="76" name="Straight Connector 75">
              <a:extLst>
                <a:ext uri="{FF2B5EF4-FFF2-40B4-BE49-F238E27FC236}">
                  <a16:creationId xmlns:a16="http://schemas.microsoft.com/office/drawing/2014/main" id="{0C528A17-D3E6-4463-8942-C4991C05B0C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299B74AA-0D92-4B16-A6FE-030C4476EF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555662"/>
              <a:ext cx="524256" cy="60877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9" name="Rectangle 78">
            <a:extLst>
              <a:ext uri="{FF2B5EF4-FFF2-40B4-BE49-F238E27FC236}">
                <a16:creationId xmlns:a16="http://schemas.microsoft.com/office/drawing/2014/main" id="{5E2C537D-FECA-4C7F-A65B-F82518B3A1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265180"/>
            <a:ext cx="10999072" cy="575157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7196A53-D0C6-41D4-9378-109E65532487}"/>
              </a:ext>
            </a:extLst>
          </p:cNvPr>
          <p:cNvSpPr/>
          <p:nvPr/>
        </p:nvSpPr>
        <p:spPr>
          <a:xfrm>
            <a:off x="6865034" y="694088"/>
            <a:ext cx="5219113" cy="4281878"/>
          </a:xfrm>
          <a:prstGeom prst="rect">
            <a:avLst/>
          </a:prstGeom>
        </p:spPr>
        <p:txBody>
          <a:bodyPr wrap="square">
            <a:spAutoFit/>
          </a:bodyPr>
          <a:lstStyle/>
          <a:p>
            <a:pPr>
              <a:lnSpc>
                <a:spcPct val="107000"/>
              </a:lnSpc>
              <a:spcBef>
                <a:spcPts val="0"/>
              </a:spcBef>
              <a:spcAft>
                <a:spcPts val="0"/>
              </a:spcAft>
            </a:pPr>
            <a:r>
              <a:rPr lang="en-US" sz="3200" dirty="0">
                <a:solidFill>
                  <a:schemeClr val="bg1"/>
                </a:solidFill>
                <a:highlight>
                  <a:srgbClr val="C0C0C0"/>
                </a:highlight>
                <a:latin typeface="Times New Roman" panose="02020603050405020304" pitchFamily="18" charset="0"/>
                <a:ea typeface="Times New Roman" panose="02020603050405020304" pitchFamily="18" charset="0"/>
                <a:cs typeface="Times New Roman" panose="02020603050405020304" pitchFamily="18" charset="0"/>
              </a:rPr>
              <a:t>"Growing up I wasn’t the richest, but I had a rich family in spirit. </a:t>
            </a:r>
          </a:p>
          <a:p>
            <a:pPr>
              <a:lnSpc>
                <a:spcPct val="107000"/>
              </a:lnSpc>
              <a:spcBef>
                <a:spcPts val="0"/>
              </a:spcBef>
              <a:spcAft>
                <a:spcPts val="0"/>
              </a:spcAft>
            </a:pPr>
            <a:r>
              <a:rPr lang="en-US" sz="3200" dirty="0">
                <a:solidFill>
                  <a:schemeClr val="bg1"/>
                </a:solidFill>
                <a:highlight>
                  <a:srgbClr val="C0C0C0"/>
                </a:highlight>
                <a:latin typeface="Times New Roman" panose="02020603050405020304" pitchFamily="18" charset="0"/>
                <a:ea typeface="Times New Roman" panose="02020603050405020304" pitchFamily="18" charset="0"/>
                <a:cs typeface="Times New Roman" panose="02020603050405020304" pitchFamily="18" charset="0"/>
              </a:rPr>
              <a:t>Standing here with 19 championships is something I never thought would happen. I went on a court just with a ball and a racket and with a hope."</a:t>
            </a:r>
            <a:endParaRPr lang="en-US" sz="3200" dirty="0">
              <a:solidFill>
                <a:schemeClr val="bg1"/>
              </a:solidFill>
              <a:effectLst/>
              <a:highlight>
                <a:srgbClr val="C0C0C0"/>
              </a:highligh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8FE17BE9-4FB2-4013-8040-52554CA33B9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950028"/>
            <a:ext cx="6376423" cy="4634846"/>
          </a:xfrm>
          <a:prstGeom prst="rect">
            <a:avLst/>
          </a:prstGeom>
        </p:spPr>
      </p:pic>
    </p:spTree>
    <p:extLst>
      <p:ext uri="{BB962C8B-B14F-4D97-AF65-F5344CB8AC3E}">
        <p14:creationId xmlns:p14="http://schemas.microsoft.com/office/powerpoint/2010/main" val="1347081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_Office Theme">
  <a:themeElements>
    <a:clrScheme name="Custom 24">
      <a:dk1>
        <a:srgbClr val="000000"/>
      </a:dk1>
      <a:lt1>
        <a:srgbClr val="FFFFFF"/>
      </a:lt1>
      <a:dk2>
        <a:srgbClr val="000000"/>
      </a:dk2>
      <a:lt2>
        <a:srgbClr val="E6E6E6"/>
      </a:lt2>
      <a:accent1>
        <a:srgbClr val="264653"/>
      </a:accent1>
      <a:accent2>
        <a:srgbClr val="2A9D8F"/>
      </a:accent2>
      <a:accent3>
        <a:srgbClr val="E9C46A"/>
      </a:accent3>
      <a:accent4>
        <a:srgbClr val="F4A261"/>
      </a:accent4>
      <a:accent5>
        <a:srgbClr val="E76F51"/>
      </a:accent5>
      <a:accent6>
        <a:srgbClr val="FFFFFF"/>
      </a:accent6>
      <a:hlink>
        <a:srgbClr val="FFFFFF"/>
      </a:hlink>
      <a:folHlink>
        <a:srgbClr val="FFFFFF"/>
      </a:folHlink>
    </a:clrScheme>
    <a:fontScheme name="Heritage and History">
      <a:majorFont>
        <a:latin typeface="Segoe UI"/>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ck History Month_TM10103076_LH_v3" id="{E86A5F8A-205B-415D-8C74-396462BC92B8}" vid="{79A5DEFC-4E78-4059-8A9E-912412732BBE}"/>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5" ma:contentTypeDescription="Create a new document." ma:contentTypeScope="" ma:versionID="6303841d91754ae9e45eab54773e3b1c">
  <xsd:schema xmlns:xsd="http://www.w3.org/2001/XMLSchema" xmlns:xs="http://www.w3.org/2001/XMLSchema" xmlns:p="http://schemas.microsoft.com/office/2006/metadata/properties" xmlns:ns1="http://schemas.microsoft.com/sharepoint/v3" xmlns:ns2="71af3243-3dd4-4a8d-8c0d-dd76da1f02a5" xmlns:ns3="16c05727-aa75-4e4a-9b5f-8a80a1165891" targetNamespace="http://schemas.microsoft.com/office/2006/metadata/properties" ma:root="true" ma:fieldsID="21f069cdc2b493a90fc663fd3b6884b6" ns1:_="" ns2:_="" ns3:_="">
    <xsd:import namespace="http://schemas.microsoft.com/sharepoint/v3"/>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91CA3B8-CF48-4115-BAF3-126466752ED7}">
  <ds:schemaRefs>
    <ds:schemaRef ds:uri="http://schemas.microsoft.com/sharepoint/v3/contenttype/forms"/>
  </ds:schemaRefs>
</ds:datastoreItem>
</file>

<file path=customXml/itemProps2.xml><?xml version="1.0" encoding="utf-8"?>
<ds:datastoreItem xmlns:ds="http://schemas.openxmlformats.org/officeDocument/2006/customXml" ds:itemID="{58F1922B-A620-4874-B6A7-81D29E2D0214}">
  <ds:schemaRefs>
    <ds:schemaRef ds:uri="http://purl.org/dc/dcmitype/"/>
    <ds:schemaRef ds:uri="http://purl.org/dc/terms/"/>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71af3243-3dd4-4a8d-8c0d-dd76da1f02a5"/>
    <ds:schemaRef ds:uri="http://purl.org/dc/elements/1.1/"/>
    <ds:schemaRef ds:uri="http://schemas.microsoft.com/sharepoint/v3"/>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32BA7D27-7677-4220-B6A7-A1C5397C88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tf10103076_win32</Template>
  <TotalTime>0</TotalTime>
  <Words>181</Words>
  <Application>Microsoft Office PowerPoint</Application>
  <PresentationFormat>Widescreen</PresentationFormat>
  <Paragraphs>18</Paragraphs>
  <Slides>9</Slides>
  <Notes>7</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Segoe UI</vt:lpstr>
      <vt:lpstr>Tahoma</vt:lpstr>
      <vt:lpstr>Times New Roman</vt:lpstr>
      <vt:lpstr>2_Office Theme</vt:lpstr>
      <vt:lpstr>Dr. LeCharle Harris </vt:lpstr>
      <vt:lpstr>Black History Month    Serena Williams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2021-02-05T20:35:44Z</dcterms:created>
  <dcterms:modified xsi:type="dcterms:W3CDTF">2021-02-22T20:08:14Z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